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2" r:id="rId33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33" Type="http://schemas.openxmlformats.org/officeDocument/2006/relationships/slide" Target="slides/slide2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newdecks/logo-stk-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56616"/>
            <a:ext cx="993953" cy="90342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42900" y="14173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 SESSION · WEEK 26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342900" y="214884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Competition Workflow &amp; Communication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342900" y="310896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9C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roles, one shared loop: responsibilities, delegation, and staying coordinated under a timer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3429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meeting this Thursday, Thanksgiving break  •  Simons 281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Tonight's agenda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pressure from last week, spread across a whole team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tea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507" y="1657807"/>
            <a:ext cx="296266" cy="29626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0982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Team structure &amp; responsibilities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90982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 responsible for what, in detail.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594860" y="160020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0" name="Image 1" descr="/home/claude/work/newdecks/icons/rou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2467" y="1657807"/>
            <a:ext cx="296266" cy="29626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16178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Delegation model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516178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 finding reaches the right person.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342900" y="265176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clo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507" y="2709367"/>
            <a:ext cx="296266" cy="296266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0982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Prioritizing &amp; tracking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90982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Deciding what comes first, logging changes.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4594860" y="265176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8" name="Image 3" descr="/home/claude/work/newdecks/icons/comment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467" y="2709367"/>
            <a:ext cx="296266" cy="29626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16178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Efficiency habits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516178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 that keeps the loop fast.</a:t>
            </a:r>
            <a:endParaRPr lang="en-US" sz="1050" dirty="0"/>
          </a:p>
        </p:txBody>
      </p:sp>
      <p:sp>
        <p:nvSpPr>
          <p:cNvPr id="21" name="Shape 15"/>
          <p:cNvSpPr/>
          <p:nvPr/>
        </p:nvSpPr>
        <p:spPr>
          <a:xfrm>
            <a:off x="342900" y="370332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4" descr="/home/claude/work/newdecks/icons/checklis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507" y="3760927"/>
            <a:ext cx="296266" cy="296266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909828" y="368503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Reference guides</a:t>
            </a:r>
            <a:endParaRPr lang="en-US" sz="1300" dirty="0"/>
          </a:p>
        </p:txBody>
      </p:sp>
      <p:sp>
        <p:nvSpPr>
          <p:cNvPr id="24" name="Text 17"/>
          <p:cNvSpPr/>
          <p:nvPr/>
        </p:nvSpPr>
        <p:spPr>
          <a:xfrm>
            <a:off x="909828" y="395935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every command lives, by role.</a:t>
            </a:r>
            <a:endParaRPr lang="en-US" sz="1050" dirty="0"/>
          </a:p>
        </p:txBody>
      </p:sp>
      <p:sp>
        <p:nvSpPr>
          <p:cNvPr id="25" name="Shape 18"/>
          <p:cNvSpPr/>
          <p:nvPr/>
        </p:nvSpPr>
        <p:spPr>
          <a:xfrm>
            <a:off x="4594860" y="370332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26" name="Image 5" descr="/home/claude/work/newdecks/icons/tools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467" y="3760927"/>
            <a:ext cx="296266" cy="29626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5161788" y="368503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Tonight's practice</a:t>
            </a:r>
            <a:endParaRPr lang="en-US" sz="1300" dirty="0"/>
          </a:p>
        </p:txBody>
      </p:sp>
      <p:sp>
        <p:nvSpPr>
          <p:cNvPr id="28" name="Text 20"/>
          <p:cNvSpPr/>
          <p:nvPr/>
        </p:nvSpPr>
        <p:spPr>
          <a:xfrm>
            <a:off x="5161788" y="395935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inject queue and a shared log, live.</a:t>
            </a:r>
            <a:endParaRPr lang="en-US" sz="1050" dirty="0"/>
          </a:p>
        </p:txBody>
      </p:sp>
      <p:sp>
        <p:nvSpPr>
          <p:cNvPr id="29" name="Text 2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800" dirty="0"/>
          </a:p>
        </p:txBody>
      </p:sp>
      <p:sp>
        <p:nvSpPr>
          <p:cNvPr id="30" name="Text 22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recap: one team working the loop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234440"/>
            <a:ext cx="81381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Thursday covered the rapid response loop and the roster behind it: Captain, Domain Admin, threat hunters, engineers, and a SIEM lead. Carrying forward: how those roles work together under pressure, not just what each one does alone.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STRUCTURE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is responsible for what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roles, one shared loop. No role finishes an incident alone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2900" y="1508760"/>
          <a:ext cx="84582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60807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Role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Responsible for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Captain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Injects, phone, flex support, coordinating the loop.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Domain Admin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Accounts, groups, GPOs, DNS on the domain controller.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Threat hunters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Detecting problems, finding the user, finding the hole, assessing scope, per OS.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Engineers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Hardening at round start, then eviction and patching.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SIEM / enumeration lead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monitoring tools, alert review, scope confirmation across every host.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 RESPONSIBLE FOR WHAT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PICTURE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General order of operations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loop from last week, run by a coordinated team instead of one person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Pre-round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Roles staffed, tracking template ready, monitoring tools up, hosts hardened.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1854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1854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579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Ongoing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579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Threat hunters and SIEM lead watch continuously. Captain works incoming requests in parallel.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16352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1635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788920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 detection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78892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to Captain, who assigns the loop across the team.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44728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44728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41985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Findings converge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41985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lands on the engineer to evict and patch.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42900" y="407822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22" name="Text 20"/>
          <p:cNvSpPr/>
          <p:nvPr/>
        </p:nvSpPr>
        <p:spPr>
          <a:xfrm>
            <a:off x="342900" y="407822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77240" y="405079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Throughout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3703320" y="405079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step timestamped in the shared template, not reconstructed later.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ORDER OF OPERATIONS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DELEGATION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a finding reaches the right person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Captain assigns. Specialists execute. Nobody self-assigns silently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rou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Findings flow by type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 findings to Domain Admin, host findings to the engineer, cross-host questions to the SIEM lead.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tea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Flex covers gaps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free hand can run any role's basics from that role's own condensed reference.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comment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Escalate early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Asking for help is not failure. A quiet problem becomes a lost host fast.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checklis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owner per incident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when hands are shared, the tracking template still gets one line, not a merged mess.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 FINDING REACHES THE RIGHT PERSON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 IN DETAIL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Captain: responsibilities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9728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Coordinates the team rather than fixing things directly. Every problem needs an owner, and someone has to keep the whole group moving instead of just their own task.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429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checklis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667" y="2019727"/>
            <a:ext cx="276515" cy="2765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Prioritizing incoming work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29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Deciding what gets worked on first. A service-down report outranks a routine request due in an hour.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146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0" name="Image 1" descr="/home/claude/work/newdecks/icons/tea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367" y="2019727"/>
            <a:ext cx="276515" cy="2765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Coordinating the team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Assigning who investigates, fixes, and verifies, so two people are not working the same problem.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6863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comment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067" y="2019727"/>
            <a:ext cx="276515" cy="2765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863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Communicating with judges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outages or scoring questions, and keeping status updates clear for the team.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580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8" name="Image 3" descr="/home/claude/work/newdecks/icons/fil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767" y="2019727"/>
            <a:ext cx="276515" cy="27651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8580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Keeping the record straight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580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tracking template stays current, and an incident is marked closed only once someone verifies it.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CAPTAIN: RESPONSIBILITIES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 IN DETAIL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Captain: focus by stage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pay attention to changes as the round moves along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2900" y="1508760"/>
          <a:ext cx="845820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67208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Stage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Focus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Before the round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Confirm every role is staffed, the tracking template is ready, and the current request queue is visible to everyone.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Early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Watch for the first reports coming in. Get a feel for who is doing what before problems stack up.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Mid-round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Keep working the queue, prioritizing as new items arrive, and check in on a role that has gone quiet.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Late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Confirm outstanding items are either closed or explicitly still open, not just forgotten under time pressure.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CAPTAIN: FOCUS BY STAGE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 IN DETAIL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Domain Admin: responsibilities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9728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Responsible for anything that runs through the domain controller: accounts, groups, policies, and DNS. When a foothold or a hole touches Active Directory, this role runs the response.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429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id_ro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667" y="2019727"/>
            <a:ext cx="276515" cy="2765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Maintaining the account baseline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29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Knowing who exists and who is in a privileged group, so a new name is recognized immediately.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146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0" name="Image 1" descr="/home/claude/work/newdecks/icons/shiel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367" y="2019727"/>
            <a:ext cx="276515" cy="2765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Applying and checking Group Policy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Confirming password, lockout, and software restriction policies are linked and applying.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6863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netwo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067" y="2019727"/>
            <a:ext cx="276515" cy="2765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863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Watching DNS on the domain controller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Confirming zone records match expectations and zone transfers are restricted.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580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8" name="Image 3" descr="/home/claude/work/newdecks/icons/rou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767" y="2019727"/>
            <a:ext cx="276515" cy="27651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8580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Coordinating AD-specific fixes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580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Running point when an incident is AD-related, working with the engineer to apply the fix.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ADMIN: RESPONSIBILITIES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 IN DETAIL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Domain Admin: focus by stage</a:t>
            </a:r>
            <a:endParaRPr lang="en-US" sz="2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2900" y="1234440"/>
          <a:ext cx="845820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67208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Stage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Focus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Before the round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Save the account and group baseline. Confirm domain controller health and that expected GPOs are linked.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Early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Re-check the baseline after any legitimate onboarding. Confirm nothing looks off from initial setup.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Mid-round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Watch for privileged group changes and unusual authentication activity as reports come in from others.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Late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Confirm any AD changes made during the round are documented, and temporary changes are reverted if appropriate.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ADMIN: FOCUS BY STAGE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 IN DETAIL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Threat hunters: responsibilities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9728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Responsible for noticing something is wrong, identifying which account or process is involved, and working out how it happened, on their assigned operating system.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429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searc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667" y="2019727"/>
            <a:ext cx="276515" cy="2765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Watching for the first signs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29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Logs, processes, and monitoring output for anything unfamiliar, like a login from an address never seen before.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146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0" name="Image 1" descr="/home/claude/work/newdecks/icons/id_ro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367" y="2019727"/>
            <a:ext cx="276515" cy="2765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Identifying who is involved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Matching an unfamiliar process or session back to the specific account behind it.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6863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ke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067" y="2019727"/>
            <a:ext cx="276515" cy="2765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863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Determining how access happened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backward from the account to the entry point: an exposed service, a reused password, a leftover task.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580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8" name="Image 3" descr="/home/claude/work/newdecks/icons/networ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767" y="2019727"/>
            <a:ext cx="276515" cy="27651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8580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Assessing how far it goes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580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Checking the assigned host for movement to other systems before handing scope questions to the SIEM lead.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THREAT HUNTERS: RESPONSIBILITIES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 IN DETAIL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Threat hunters: focus by stage</a:t>
            </a:r>
            <a:endParaRPr lang="en-US" sz="24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2900" y="1234440"/>
          <a:ext cx="845820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67208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Stage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Focus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Before the round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Save a baseline of users, processes, and open ports for the assigned host.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Early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Confirm the baseline still matches. Watch for the first unusual activity as the round gets going.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Mid-round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Investigate anything flagged, working through account, then hole, then scope, in that order.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Late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Re-check the assigned host for the same pattern once anything has been addressed.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THREAT HUNTERS: FOCUS BY STAGE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 IN DETAIL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Engineers: responsibilities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9728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Responsible for hardening systems at the start of a round and for fixing what is broken once a threat hunter identifies the cause.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429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tool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667" y="2019727"/>
            <a:ext cx="276515" cy="2765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Hardening at the outset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29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Firewall rules, account cleanup, and patching before the round is underway.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146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0" name="Image 1" descr="/home/claude/work/newdecks/icons/ke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367" y="2019727"/>
            <a:ext cx="276515" cy="2765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Applying fixes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Removing an attacker's access and correcting the underlying issue once informed, not before.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6863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serve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067" y="2019727"/>
            <a:ext cx="276515" cy="2765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863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Restoring broken services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Bringing a service back without reintroducing the same weakness that broke it.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580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8" name="Image 3" descr="/home/claude/work/newdecks/icons/shiel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767" y="2019727"/>
            <a:ext cx="276515" cy="27651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8580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Protecting completed work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580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Making a fix harder to undo than it was to apply.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ENGINEERS: RESPONSIBILITIES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 IN DETAIL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Engineers: focus by stage</a:t>
            </a:r>
            <a:endParaRPr lang="en-US" sz="24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2900" y="1234440"/>
          <a:ext cx="845820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67208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Stage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Focus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Before the round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Complete the hardening pass in order: firewall, accounts, patches, service configuration.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Early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Confirm nonessential services stay off until validated, and needed services are working correctly.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Mid-round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Apply fixes as they are handed off, confirming each one with whoever reported the original issue.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Late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Confirm every fix from the round is still in place and nothing was reverted silently.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ENGINEERS: FOCUS BY STAGE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 IN DETAIL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SIEM lead: responsibilities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9728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Responsible for keeping the monitoring tools running and useful, and for answering whether a problem found on one host exists anywhere else.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429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serv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667" y="2019727"/>
            <a:ext cx="276515" cy="2765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Maintaining the monitoring tools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29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Confirming sensors and agents are active, and reducing noisy alerts before they pile up.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146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0" name="Image 1" descr="/home/claude/work/newdecks/icons/search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367" y="2019727"/>
            <a:ext cx="276515" cy="2765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Working the alert queue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Reviewing incoming alerts continuously, not in occasional batches.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6863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netwo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067" y="2019727"/>
            <a:ext cx="276515" cy="2765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863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Confirming scope across hosts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Checking whether an account, indicator, or pattern on one host shows up elsewhere.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580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8" name="Image 3" descr="/home/claude/work/newdecks/icons/checklis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767" y="2019727"/>
            <a:ext cx="276515" cy="27651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8580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Reporting findings clearly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580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Citing which sources agree, rather than passing along a single unconfirmed alert.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SIEM LEAD: RESPONSIBILITIES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 IN DETAIL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SIEM lead: focus by stage</a:t>
            </a:r>
            <a:endParaRPr lang="en-US" sz="24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2900" y="1234440"/>
          <a:ext cx="845820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67208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Stage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Focus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Before the round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Confirm the monitoring stack is running and sensors/agents are reporting. Tune obvious noise.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Early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Watch baseline traffic patterns to get a feel for what normal looks like this round.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Mid-round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Work the alert queue continuously, and respond to scope questions from other roles as they arrive.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Late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Confirm no alerts are sitting unreviewed. Note anything worth tuning before the next round.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SIEM LEAD: FOCUS BY STAGE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KNOWING WHEN TO HAND OFF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each role delegates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role reaches a point where the next step belongs to someone else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tea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Captain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Delegates immediately rather than attempting a technical fix personally. Assigns an owner, then checks in instead of taking over.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id_ro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Domain Admin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 off execution once an AD-specific finding is described clearly enough for the engineer to act without a follow-up question.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search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Threat hunters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to the Captain as soon as something is confirmed, rather than continuing to investigate alone. Hand the fix itself to the engineer.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server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Engineers &amp; SIEM lead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Engineers ask for missing information rather than guessing on an incomplete handoff. The SIEM lead reports scope; the actual fix still belongs to someone else.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EACH ROLE DELEGATES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 #1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Prioritizing incoming requests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9728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Injects and requests arrive continuously during a competition, and nobody hands the team a priority order. The group decides that itself, fast, every time.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429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warn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667" y="2019727"/>
            <a:ext cx="276515" cy="2765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Severity first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29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this affect scoring or safety right now, or can it wait.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146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0" name="Image 1" descr="/home/claude/work/newdecks/icons/clo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367" y="2019727"/>
            <a:ext cx="276515" cy="2765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Effort second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five-minute fix ahead of a thirty-minute one, all else being equal.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6863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id_ro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067" y="2019727"/>
            <a:ext cx="276515" cy="2765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863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 owner, immediately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Untracked work is work that quietly does not happen.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580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8" name="Image 3" descr="/home/claude/work/newdecks/icons/checklis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767" y="2019727"/>
            <a:ext cx="276515" cy="27651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8580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visible queue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580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Everyone on the team can see what is pending, not just the Captain.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PRIORITIZING INCOMING REQUESTS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 #2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Tracking changes as a team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fastest way to lose time in a competition is two people fixing the same thing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tea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shared place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doc or channel, not five people's separate notes.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clo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Timestamp every entry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something changed matters as much as what changed.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id_ro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 who did it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a question about a change has an obvious person to ask.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fil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Note the reason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just the action taken, but why it was the right call at the time.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TRACKING CHANGES AS A TEAM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 #3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Keeping a running log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timeline habit from last week's recovery exercise, kept by a whole team this time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Time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entry was made, not roughly, exactly.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person making the change or the call.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happened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observation, the request, or the action taken.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changed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specific config, account, or service affected.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KEEPING A RUNNING LOG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STAYING FAST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Efficiency &amp; communication habits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habits that keep the whole loop moving, not just one role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comment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Short, structured updates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Role, host, status, next step. Not paragraphs.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clo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regular check-in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15-20 minutes, catches a quietly stuck teammate.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checklis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fully before acting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half-read request or alert causes rework later.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fil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 first, clean up second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 disappears the moment something gets fixed.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 &amp; COMMUNICATION HABITS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THIS CAME FROM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Resources &amp; citations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417320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Linux Hardening Reference 2026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342900" y="1655064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printed handout / pinned in #defense-team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686300" y="1417320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Windows Hardening Reference 2026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686300" y="1655064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printed handout / pinned in #defense-team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342900" y="1984248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Role Reference: Captain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42900" y="2221992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includes a flex briefing for every other role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4686300" y="1984248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Role Reference: Domain Admin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686300" y="2221992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AD enumeration, GPOs, DNS, trusts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342900" y="2551176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Role Reference: Threat Hunter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42900" y="2788920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Linux &amp; Windows hunting workflow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4686300" y="2551176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Role Reference: Engineer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686300" y="2788920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hardening, eviction, patching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342900" y="3118104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Role Reference: SIEM / Enumeration Lead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42900" y="3355848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Security Onion, Wazuh, detection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TONIGHT'S PRACTICE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Working a mock request queue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queue of six requests, different point values, worked as a team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the whole queue first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anyone starts working, know what is in front of the team.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Prioritize it together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Severity and effort, out loud, not silently in one person's head.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Assign owners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item gets a name next to it before work starts.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 it, and log completions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 the time each item closes out.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A MOCK REQUEST QUEUE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TONIGHT'S PRACTICE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Keeping a shared log during a scenario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short, simulated incident, logged live instead of reconstructed afterward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 up the shared doc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Time, who, what happened, what changed, columns ready before the scenario starts.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Run the scenario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short, simulated incident, roughly ten minutes.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 as you go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from memory afterward. The habit only works if it happens live.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Compare logs across the team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Gaps between what different people logged are the most useful part.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KEEPING A SHARED LOG DURING A SCENARIO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DEBRIEF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breaks down, and why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handful of failures show up on most teams, every time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warn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Untracked assumptions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 thought someone else had it" is the most common line in a bad debrief.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comment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Silent completion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Finishing something without telling the team wastes everyone else's attention on it.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rou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Duplicate work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people fixing the same thing, unaware of each other, at the same time.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databas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Information silos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person knows something critical and nobody else does, until it is too late to matter.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BREAKS DOWN, AND WHY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5029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SESSION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42900" y="82296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Thanksgiving break, then Open Lab Project Day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342900" y="150876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meeting next week. When the club is back, it is an open session: hardware, scripts, and Range practice, on your own schedule.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42900" y="26060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6" name="Image 0" descr="/home/claude/work/newdecks/icons/location_p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546" y="2654686"/>
            <a:ext cx="250180" cy="2501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26243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Simons 281, College of Charleston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42900" y="30632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9" name="Image 1" descr="/home/claude/work/newdecks/icons/clo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46" y="3111886"/>
            <a:ext cx="250180" cy="2501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2960" y="30815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Tuesdays &amp; Thursdays, 5:30-7:00 PM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342900" y="35204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12" name="Image 2" descr="/home/claude/work/newdecks/icons/warning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46" y="3569086"/>
            <a:ext cx="250180" cy="25018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22960" y="35387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on tonight's material? Ask in #defense-team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UP</a:t>
            </a:r>
            <a:endParaRPr lang="en-US" sz="800" dirty="0"/>
          </a:p>
        </p:txBody>
      </p:sp>
      <p:sp>
        <p:nvSpPr>
          <p:cNvPr id="15" name="Text 1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1E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11480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C7268"/>
                </a:solidFill>
                <a:latin typeface="Calibri"/>
              </a:rPr>
              <a:t>ATTENDANCE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FFFFFF"/>
                </a:solidFill>
                <a:latin typeface="Cambria"/>
              </a:rPr>
              <a:t>Check in for tonight's meeting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874519"/>
            <a:ext cx="51206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Scan the QR code to sign in for attendance.</a:t>
            </a:r>
          </a:p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Requires your CofC login.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0632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8A8580"/>
                </a:solidFill>
                <a:latin typeface="Calibri"/>
              </a:rPr>
              <a:t>Can't scan? Go to forms.gle/ccN4CuqviXhndixq5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850892"/>
            <a:ext cx="5486400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8A8580"/>
                </a:solidFill>
                <a:latin typeface="Calibri"/>
              </a:rPr>
              <a:t>ATTENDANCE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91072" y="4850892"/>
            <a:ext cx="2395728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8A8580"/>
                </a:solidFill>
                <a:latin typeface="Calibri"/>
              </a:rPr>
              <a:t>CofC Cybersecurity Club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0" y="594360"/>
            <a:ext cx="274320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80" y="795528"/>
            <a:ext cx="2148840" cy="2148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3054096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1B1E1D"/>
                </a:solidFill>
                <a:latin typeface="Calibri"/>
              </a:rPr>
              <a:t>Scan to check 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2026-07-22T14:41:32Z</dcterms:created>
  <dcterms:modified xsi:type="dcterms:W3CDTF">2026-07-22T14:41:32Z</dcterms:modified>
</cp:coreProperties>
</file>