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1" r:id="rId3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32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 SESSION · WEEK 22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Using Scripts for Configuration Checks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one host's diagnostic script into a check across your entire fleet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one host to every host, and from a hunch to a hash you can prove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netwo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fleet-wide checks matter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host by hand does not scale.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ro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Remote execution: SSH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a command on a host without logging in by hand.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termina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Remote execution: WinRM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Windows equivalent, built into PowerShell.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searc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"unauthorized" means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change nobody on the team can explain.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342900" y="370332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4" descr="/home/claude/work/newdecks/icons/databas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07" y="3760927"/>
            <a:ext cx="296266" cy="29626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0982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Baselines &amp; hashing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90982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Proving a file changed, not just suspecting it.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594860" y="370332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26" name="Image 5" descr="/home/claude/work/newdecks/icons/cod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467" y="3760927"/>
            <a:ext cx="296266" cy="29626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16178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a fleet audit script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16178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all of it together, end to end.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a script for one host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 covered writing a diagnostic script in both Bash and PowerShell, for one host at a time. Carrying forward: running that idea across many hosts from one control point.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fleet-wide checks matter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Checking one host by hand does not cost much. Checking twenty hosts by hand, the same way, every time, does.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clo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Checking twenty hosts by hand takes twenty times as long, every time.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Consistency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script runs the exact same check the exact same way, with no shortcuts on the tenth host.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netwo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Coverage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script does not get tired halfway down the list and skip the last few.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warn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Speed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something needs an answer fast, this is minutes instead of hours.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FLEET-WIDE CHECKS MATTER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Remote execution over SSH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 is not only for logging in interactively. It can run a single command on a remote host and return, which is what makes it scriptable.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termin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Interactive login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 user@host, and you get a shell.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ro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Remote command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 user@host 'command', which runs and returns without a shell session.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fi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Piped scripts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 user@host 'bash -s' &lt; script.sh sends a whole script over, unmodified.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ke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makes it scriptable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Key-based auth. No password prompt to stop a loop midway through a host list.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EXECUTION OVER SSH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ONCE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SSH key auth for automation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dedicated key for scripts, separate from your own login key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Generate a dedicated key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ssh-keygen -t ed25519 -f ~/.ssh/fleet_check -N ""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Distribute the public key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ssh-copy-id -i ~/.ssh/fleet_check.pub user@host, once per host in your list.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it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 -i ~/.ssh/fleet_check user@host whoami, confirm it logs in with no prompt.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Lock the private key down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chmod 600 on it, and never commit it anywhere, including a private repo.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 KEY AUTH FOR AUTOMATION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Looping over a host list in Bash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diagnostic script from Tuesday, run once per host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700784"/>
          </a:xfrm>
          <a:prstGeom prst="roundRect">
            <a:avLst>
              <a:gd name="adj" fmla="val 2688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hosts=("10.0.10.11" "10.0.10.12" "10.0.10.13")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host in "${hosts[@]}"; do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echo "=== $host ==="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ssh -i ~/.ssh/fleet_check user@$host 'bash -s' &lt; check.sh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done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392424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script, same key, once per host in the list.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LOOPING OVER A HOST LIST IN BASH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IT FASTER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Running checks in parallel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loop is sequential. Twenty hosts at 3 seconds each is a full minute of waiting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rou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xargs -P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printf '%s\n' "${hosts[@]}" | xargs -P 10 -I{} ssh user@{} 'bash -s' &lt; check.sh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serv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parallel-ssh (pssh)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Purpose-built for exactly this: run one command across a host list, in parallel, with per-host output.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tool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GNU parallel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general-purpose than pssh, with the same core idea and more options for output formatting.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warn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tradeoff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 runs are faster but harder to read. Log each host's output to its own file instead of one interleaved stream.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CHECKS IN PARALLEL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Remote execution over WinRM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 Remote Management is the transport PowerShell remoting runs on. It is off by default, on purpose, and has to be turned on before Invoke-Command will work.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rou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WinRM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underlying service and protocol that carries PowerShell remoting traffic.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termin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PSRemoting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PowerShell feature built on top of WinRM: Invoke-Command, Enter-PSSession.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Off by default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remote-management service listening by default is a bigger attack surface than most hosts need.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Turning it on deliberately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Enabled where it is used, not everywhere, and locked to a specific listener.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EXECUTION OVER WINRM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ONCE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Enabling PSRemoting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command, run as administrator, on each host you plan to manage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Enable it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Enable-PSRemoting -Force, run as administrator on the target host.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the service is running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Get-Service WinRM, confirm the status is Running.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the firewall rule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PSRemoting adds its own inbound rule. Confirm it exists, do not open the port more broadly.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it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Invoke-Command -ComputerName host -ScriptBlock { whoami } -Credential $cred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ENABLING PSREMOTING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Invoke-Command across multiple hosts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PowerShell version of Tuesday's script, run against a list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225296"/>
          </a:xfrm>
          <a:prstGeom prst="roundRect">
            <a:avLst>
              <a:gd name="adj" fmla="val 3731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$hosts = @("10.0.10.21", "10.0.10.22", "10.0.10.23")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$cred = Get-Credential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Invoke-Command -ComputerName $hosts -FilePath .\check.ps1 -Credential $cred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2916936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line, every host in the list, same script.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INVOKE-COMMAND ACROSS MULTIPLE HOSTS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TURN IT ON EVERYWHERE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PSRemoting security considerations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Convenient for you is also convenient for whoever compromises one host first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lo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Prefer HTTPS listeners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default HTTP listener sends traffic in the clear on the local network. Use HTTPS where it matters.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shie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Constrained endpoints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restricted PSSession can be built to only allow specific commands, not a full shell.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ke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Credential handling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Get-Credential prompts once. Never hardcode a password into a script that touches multiple hosts.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warn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is one more thing to patch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host with PSRemoting enabled is a host where a WinRM vulnerability is now relevant.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PSREMOTING SECURITY CONSIDERATIONS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"unauthorized" looks like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every change is a problem. An unauthorized change is one nobody on the team approved, and nobody can explain when asked.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f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new file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Somewhere it was not before, especially somewhere that runs automatically.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checkli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changed file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path, different contents. A config file that quietly stopped matching what it should.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id_ro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new account or group member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account nobody remembers creating, or a new member of a privileged group.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clo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new scheduled task or cron job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set to run later, which is exactly what makes it worth catching early.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"UNAUTHORIZED" LOOKS LIKE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PROVING A CHANGE HAPPENED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a baseline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cannot detect a change without knowing what "before" looked like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what to baseline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Sensitive files and directories, not the entire filesystem.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Hash everything in scope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sha256sum /etc/cron.d/* /etc/systemd/system/*.service &gt; baseline.sha256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Store it somewhere safe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 the host itself. A baseline stored next to what it is checking can be edited by the same attacker.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Timestamp it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exactly when the baseline was taken, so you know what window of time is covered.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 BASELINE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Comparing against the baseline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command, run later, tells you exactly what changed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512064"/>
          </a:xfrm>
          <a:prstGeom prst="roundRect">
            <a:avLst>
              <a:gd name="adj" fmla="val 8929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sha256sum -c baseline.sha256 | grep -v ": OK"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2203704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Anything printed here does not match the baseline anymore.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COMPARING AGAINST THE BASELINE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LOOK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Sensitive paths worth baselining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list covers most of where a foothold tends to live</a:t>
            </a:r>
            <a:endParaRPr lang="en-US" sz="1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68580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Platform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Path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Linux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/etc/cron.d/, /etc/cron.daily/, and the crontab for every user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Linux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/etc/systemd/system/, for unexpected service or timer units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Linux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~/.ssh/authorized_keys, for every user, not just root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Linux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/etc/passwd and /etc/group, for new or modified accounts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Windows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HKLM and HKCU Run and RunOnce registry keys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Windows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Startup folder, and the Task Scheduler library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SENSITIVE PATHS WORTH BASELINING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IT TOGETHER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small fleet audit script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loop from earlier, the hash check from a moment ago, combined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463040"/>
          </a:xfrm>
          <a:prstGeom prst="roundRect">
            <a:avLst>
              <a:gd name="adj" fmla="val 3125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host in "${hosts[@]}"; do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echo "=== $host ==="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ssh -i ~/.ssh/fleet_check user@$host \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'sha256sum -c baseline.sha256 | grep -v ": OK"'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done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154680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shape as the first loop. Only the command inside it changed.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FLEET AUDIT SCRIPT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TRIPS PEOPLE UP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pitfalls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one of these has caught someone running this exact kind of check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ke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SSH key sprawl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automation key per person, distributed to every host, gets messy fast. Track what has access to what.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Clock skew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host with the wrong system time makes its own timestamps misleading. Check NTP is working before you trust a timeline.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False positives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legitimate update changes a hash too. A baseline needs to be refreshed after every approved change.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checklis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Stale baselines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baseline nobody updates in six months eventually flags everything, and gets ignored.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PITFALLS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exercises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up SSH key auth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small list of Range hosts, using a dedicated automation key.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Loop your Tuesday script across hosts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same diagnostic check on 3 or more hosts from one control point.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a baseline and find the planted change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Hash a sensitive directory, then catch what an instructor changed.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Bonus: parallelize it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same check with xargs -P and compare the time against the sequential loop.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EXERCISES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up SSH key auth for a host list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Generate the key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ssh-keygen -t ed25519 -f ~/.ssh/fleet_check -N ""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Copy it to each host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ssh-copy-id -i ~/.ssh/fleet_check.pub user@host, repeated for each Range host you were given.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every host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quick ssh -i ~/.ssh/fleet_check user@host whoami for each one, before you script anything.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Lock the key down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chmod 600 ~/.ssh/fleet_check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SSH KEY AUTH FOR A HOST LIST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 your diagnostic script across hosts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Reuse Tuesday's script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disk, CPU, and service check, unmodified.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host list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array of the IPs or hostnames you were assigned.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loop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host, SSH in and run the script, labeling each host's output clearly.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every host reported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missing host in the output is itself worth noticing.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YOUR DIAGNOSTIC SCRIPT ACROSS HOSTS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a baseline and catch the change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Hash the assigned directory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sha256sum on every file in the sensitive path you were given.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Save the baseline off-host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it to your own machine, not left sitting on the target.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Wait for the planted change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instructor will modify something in that directory on your host.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Re-run the check and identify it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sha256sum -c against your saved baseline, and name exactly what changed.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BASELINE AND CATCH THE CHANGE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4 · BONUS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Parallelize the check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 the sequential loop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bash your_script.sh, note how long the full run takes.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Rewrite it with xargs -P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command, run 5 or 10 hosts at once instead of one at a time.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 it again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your parallel version, same host list.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faster, and what got harder to read in exchange.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PARALLELIZE THE CHECK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CAME FROM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&amp; citations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OpenSSH: ssh_config and ssh-keygen manuals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429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man.openbsd.org/ssh-keygen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6863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Learn: PowerShell Remoting Security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863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learn.microsoft.com/powershell/scripting/learn/remoting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GNU Coreutils: sha256sum documentation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gnu.org/software/coreutils/manual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6863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GNU Parallel Documentation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863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gnu.org/software/parallel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29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MITRE ATT&amp;CK T1053: Scheduled Task/Job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29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attack.mitre.org/techniques/T1053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6863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MITRE ATT&amp;CK T1136: Create Account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6863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attack.mitre.org/techniques/T1136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342900" y="3118104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MITRE ATT&amp;CK T1547: Boot or Logon Autostart Execution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42900" y="3355848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attack.mitre.org/techniques/T1547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4686300" y="3118104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CofC Cybersecurity Club: Linux Hardening Reference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686300" y="3355848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internal club reference, week 8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Tuesday: System Backups &amp; Recovery Planning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session covered catching a change. Next time: what happens when catching it isn't enough, and something needs to be recovered instead.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2026-07-20T17:23:35Z</dcterms:created>
  <dcterms:modified xsi:type="dcterms:W3CDTF">2026-07-20T17:23:35Z</dcterms:modified>
</cp:coreProperties>
</file>