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9" r:id="rId40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 SESSION · WEEK 22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Basic Automation: Scripting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files, writing files, and managing processes: Go, Python, Bash, and PowerShell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group discussion, then a written reference for the rest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scripting matters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the four languages we will build on, in priority order.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Linux data sources: VFS vs. disk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read afterward, not covered line by line tonight.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Task: reading &amp; writing files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Go, Python, Bash, and PowerShell, side by side.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Task: starting &amp; ending processes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Reference: same four languages, same order.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tool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Guided build: a file watcher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together in Python, step by step.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checklis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Picking the right tool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the group: which language for which job.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two SIEMs watching the lab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covered watching the network and the hosts with Security Onion and Wazuh. Carrying forward: writing tools that read files, write files, and manage processes. Go first. Then Python. Then Bash. Then PowerShell.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almost every useful script has in common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language, same three jobs, nearly every time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Gather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the raw information: disk usage, running services, a process list.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raw output into something readable, or into a structure another tool can parse.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Output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it, write it to a file, or send it somewhere a human or a system will see it.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Exit cleanly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success or failure with an exit code, not just text a human has to read.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ALMOST EVERY USEFUL SCRIPT HAS IN COMMON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LANGUAGES, AT A GLANCE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Go, Python, Bash, and PowerShell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underlying ideas, four very different tradeoffs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783080"/>
                <a:gridCol w="1783080"/>
                <a:gridCol w="1691640"/>
                <a:gridCol w="1783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Go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Python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Bash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PowerShell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Static, compiled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Dynamic, objects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Dynamic, text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Dynamic, objects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Runs by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Compiling first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Interpreting live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Interpreting live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Interpreting live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Ships 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standalone binary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script, needs Python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script, needs Bash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script, needs PS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tool you hand off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logic, libraries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 Linux checks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Quick Windows checks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GO, PYTHON, BASH, AND POWERSHELL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SECTION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next section is a written walkthrough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follows covers the Linux VFS/disk distinction and all four languages, task by task. It is detailed enough to build from later. Read it afterward rather than stepping through it live tonight.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SECTION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DATA SOURCES, PART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Virtual Filesystem: /proc and /sys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distinction sits at the center of any Linux enumeration tool: /proc and /sys are not real files on disk. They are memory-resident interfaces the kernel creates to expose live system state.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/proc: process &amp; system stats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numeric directory for every running process (/proc/[pid]), plus meminfo, cpuinfo, and net/.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/sys: devices &amp; drivers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view of the bus, device, and driver model.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Volatility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data is ephemeral. It exists only as long as the system, and the process behind it, is running.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it is reading a live, moving target, not a stable file.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VIRTUAL FILESYSTEM: /PROC AND /SYS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DATA SOURCES, PART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Disk Filesystem: /etc and friends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and account files live on the physical disk. They behave completely differently from /proc and /sys, and your code should treat them differently.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id_ro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/etc/passwd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database for user accounts: usernames, UIDs, and shell paths.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tea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/etc/group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groups and their associated GIDs.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/etc/shadow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 passwords and expiry data. Root-readable only, for good reason.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stability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Persistent. Consistent across reboots. Changes only when something with permission edits it.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DISK FILESYSTEM: /ETC AND FRIENDS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DIFFERENCE MATTERS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live source vs. a stable one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os.Open() call in Go. Very different failure modes underneath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warn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VFS: race conditions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tool lists /proc and sees PID 1234. By the time it opens /proc/1234/status, that process may already be gone.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VFS: the fix is to expect it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os.IsNotExist(err). If the file vanished, skip that entry and move on. Never panic over it.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shie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Disk: errors are real errors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/etc/passwd is guaranteed to exist for the life of the command. A failure here means something else is wrong.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ke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Disk: report it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 Denied on a disk file is a legitimate failure. Surface it instead of skipping it.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A LIVE SOURCE VS. A STABLE ONE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safely from the Virtual Filesystem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 any Linux enumeration tool needs, for a process that might already be gone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938528"/>
          </a:xfrm>
          <a:prstGeom prst="roundRect">
            <a:avLst>
              <a:gd name="adj" fmla="val 235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755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data, err := os.ReadFile("/proc/" + pid + "/status")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err != nil {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os.IsNotExist(err) {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continue // the process is already gone, that is expected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err // anything else is a real problem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630168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finding a /proc entry is normal here. Every other error still gets reported.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SAFELY FROM THE VIRTUAL FILESYSTEM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from the disk filesystem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/etc/passwd, treated as the stable file it is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414016"/>
          </a:xfrm>
          <a:prstGeom prst="roundRect">
            <a:avLst>
              <a:gd name="adj" fmla="val 1894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2231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f, _ := os.Open("/etc/passwd")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defer f.Close()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scanner := bufio.NewScanner(f)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scanner.Scan() {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line := scanner.Text()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line != "" &amp;&amp; !strings.HasPrefix(line, "#") {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fields := strings.SplitN(line, ":", 7)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105656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SplitN with a fixed count preserves empty fields in the row.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FROM THE DISK FILESYSTEM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READING &amp; WRITING FILES · GO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Go: reading &amp; writing files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os.Open pattern from a moment ago, just a different path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938528"/>
          </a:xfrm>
          <a:prstGeom prst="roundRect">
            <a:avLst>
              <a:gd name="adj" fmla="val 235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755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data, err := os.ReadFile("config.txt")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err != nil {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log.Fatal(err)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fmt.Println(string(data))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err = os.WriteFile("output.txt", []byte("done\n"), 0644)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630168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os.ReadFile and os.WriteFile handle the whole file at once. Same code on Linux and Windows.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GO: READING &amp; WRITING FILES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READING &amp; WRITING FILES · PYTHON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Python: reading &amp; writing files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with statement closes the file automatically, even if something goes wrong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70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with open("config.txt") as f: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data = f.read()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print(data)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with open("output.txt", "w") as f: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f.write("done\n")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39242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 open(...) as f handles closing the file for you, even if something raises an exception.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PYTHON: READING &amp; WRITING FILES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READING &amp; WRITING FILES · BASH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Bash: reading &amp; writing files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 is Linux and macOS native. On Windows, the same commands work under WSL or Git Bash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176272"/>
          </a:xfrm>
          <a:prstGeom prst="roundRect">
            <a:avLst>
              <a:gd name="adj" fmla="val 2101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993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Read a file, line by line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 read -r line; do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echo "$line"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done &lt; config.txt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Write to a file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echo "done" &gt; output.txt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echo "more" &gt;&gt; output.txt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867912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 overwrites the file. &gt;&gt; appends to it. That one character matters a lot.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BASH: READING &amp; WRITING FILES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READING &amp; WRITING FILES · POWERSHELL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PowerShell: reading &amp; writing files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 Core (pwsh) runs these same cmdlets on Linux too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463040"/>
          </a:xfrm>
          <a:prstGeom prst="roundRect">
            <a:avLst>
              <a:gd name="adj" fmla="val 3125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$data = Get-Content -Path config.txt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Write-Output $data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Set-Content -Path output.txt -Value "done"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Add-Content -Path output.txt -Value "more"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154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Set-Content overwrites. Add-Content appends. Same distinction as Bash's &gt; and &gt;&gt;.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POWERSHELL: READING &amp; WRITING FILES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STARTING &amp; ENDING PROCESSES · GO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Go: starting &amp; ending a process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Linux and Windows genuinely diverge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651760"/>
          </a:xfrm>
          <a:prstGeom prst="roundRect">
            <a:avLst>
              <a:gd name="adj" fmla="val 1724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Linux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cmd := exec.Command("ls", "-la")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out, err := cmd.Output()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Windows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cmd := exec.Command("cmd", "/C", "dir")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out, err := cmd.Output()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Ending a running process, either OS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cmd.Process.Kill()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34340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exec.Command runs whatever binary you name. Windows has no ls, so you shell out to cmd instead.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GO: STARTING &amp; ENDING A PROCESS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STARTING &amp; ENDING PROCESSES · PYTHON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Python: starting &amp; ending a process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subprocess covers both OSes, but the command you run still has to exist on that OS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414016"/>
          </a:xfrm>
          <a:prstGeom prst="roundRect">
            <a:avLst>
              <a:gd name="adj" fmla="val 1894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22311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subprocess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Linux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subprocess.run(["ls", "-la"])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Windows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subprocess.run(["cmd", "/C", "dir"])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proc = subprocess.Popen(["sleep", "100"])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proc.terminate()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105656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Popen() gives you a handle to terminate() later. run() just waits for it to finish.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PYTHON: STARTING &amp; ENDING A PROCESS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STARTING &amp; ENDING PROCESSES · BASH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Bash: starting &amp; ending processes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 with &amp;, find it with ps, stop it with kill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651760"/>
          </a:xfrm>
          <a:prstGeom prst="roundRect">
            <a:avLst>
              <a:gd name="adj" fmla="val 1724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Start a process in the background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long_task.sh &amp;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pid=$!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List matching processes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ps aux | grep long_task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End it, by PID or by name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kill "$pid"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pkill long_task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434340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$! holds the last background job's PID. Save it right away.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BASH: STARTING &amp; ENDING PROCESSES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TASK: STARTING &amp; ENDING PROCESSES · POWERSHELL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PowerShell: starting &amp; ending processes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it, find it, stop it: all as objects, not parsed text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463040"/>
          </a:xfrm>
          <a:prstGeom prst="roundRect">
            <a:avLst>
              <a:gd name="adj" fmla="val 3125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$proc = Start-Process -FilePath notepad.exe -PassThru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Get-Process -Name notepad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Stop-Process -Id $proc.Id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154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-PassThru hands back the process object, so $proc.Id is ready for Stop-Process later.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POWERSHELL: STARTING &amp; ENDING PROCESSES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BUILD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guided build: a file watcher in Python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Python, because it is the language most of the club already knows. This script watches a directory and reports the moment something in it changes. It is the same core idea behind Thursday's Wazuh File Integrity Monitoring, built by hand instead.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goal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Watches a folder. Detects file creation, change, or deletion. Reports it.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library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watchdog. Third-party, well-known, exactly the kind of thing Python's ecosystem is good for.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cod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pattern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Observer and Handler: two objects, two jobs. A clean, small example of Python's object-oriented side.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this goes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it piece by piece, then customize it, then see how it could grow into something bigger.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GUIDED BUILD: A FILE WATCHER IN PYTHON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&amp; import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dependency, three imports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 watchdog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 install watchdog, inside a virtual environment, same habit from earlier tonight.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 the Observer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watchdog.observers import Observer, the piece that does the actual watching.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 the event base class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watchdog.events import FileSystemEventHandler, what you will build your own handler on top of.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 time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Needed later, to keep the script alive while the Observer runs in the background.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&amp; IMPORT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Observer &amp; Handler pattern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object-oriented idea at the center of the whole script. Two separate jobs, kept in two separate objects.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Observer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Watches a path. It does not know or care what should happen when something changes.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Handler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Defines what happens when something changes. It does not know or care how the watching works.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rou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split them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swap in a different Handler without touching how the watching itself works, or the reverse.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 will write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own Handler class, subclassing FileSystemEventHandler.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OBSERVER &amp; HANDLER PATTERN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Write the handler, one method at a time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just the modified case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987552"/>
          </a:xfrm>
          <a:prstGeom prst="roundRect">
            <a:avLst>
              <a:gd name="adj" fmla="val 4630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ChangeHandler(FileSystemEventHandler):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def on_modified(self, event):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print(f"Modified: {event.src_path}")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679192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event.src_path is the file that changed. Every handler method receives one.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HANDLER, ONE METHOD AT A TIME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3, CONTINUED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the other two events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shape, two more methods on the same class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463040"/>
          </a:xfrm>
          <a:prstGeom prst="roundRect">
            <a:avLst>
              <a:gd name="adj" fmla="val 3125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def on_created(self, event):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print(f"Created: {event.src_path}")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def on_deleted(self, event):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print(f"Deleted: {event.src_path}")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154680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watchdog calls the matching method for you. You never check the event type by hand.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OTHER TWO EVENTS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Wire up the Observer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it at a path, hand it your handler, start 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225296"/>
          </a:xfrm>
          <a:prstGeom prst="roundRect">
            <a:avLst>
              <a:gd name="adj" fmla="val 3731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handler = ChangeHandler()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observer = Observer()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observer.schedule(handler, path=".", recursive=True)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observer.start()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2916936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recursive=True watches subdirectories too. Set it to False to watch just the top level.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 UP THE OBSERVER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it running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this, the script would start the Observer and immediately exit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170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try: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while True: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time.sleep(1)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except KeyboardInterrupt: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observer.stop()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observer.join()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39242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Ctrl+C raises KeyboardInterrupt. Stopping and joining the Observer shuts it down cleanly.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RUNNING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IT TOGETHER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whole script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pieces. About twenty lines total.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55448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6" name="Text 4"/>
          <p:cNvSpPr/>
          <p:nvPr/>
        </p:nvSpPr>
        <p:spPr>
          <a:xfrm>
            <a:off x="342900" y="155448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77240" y="152704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Imports &amp; setup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3703320" y="152704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Observer, FileSystemEventHandler, and time. Three lines.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342900" y="221284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42900" y="221284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218541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handler class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703320" y="218541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on_modified, on_created, on_deleted. What happens when something changes.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42900" y="287121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2900" y="287121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77240" y="284378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Wiring the Observer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703320" y="284378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it, schedule it on a path, start it.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42900" y="3529584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2900" y="352958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77240" y="3502152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run loop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703320" y="350215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script alive until someone stops it with Ctrl+C.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WHOLE SCRIPT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YOURS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Customization options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changes, before you touch anything structural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fol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more than one directory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observer.schedule() again with a different path. One Observer can watch several at once.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check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 by extension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each handler method, check event.src_path.endswith(".conf") before printing anything.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fi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 to a file instead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print() with writing a timestamped line to a log file, using the file-writing pattern from earlier.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watch for deletions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on_deleted defined, and just don't override on_modified or on_created at all.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CUSTOMIZATION OPTIONS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COULD GO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Suggestions for expanding it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the basic version works, here is where it grows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databa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Hash on change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sha256 pattern from Thursday: know not just that a file changed, but exactly what the new hash is.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 a real alert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print() with a webhook call, so a change shows up in Discord instead of a terminal only you are watching.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architecture_cpu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Port it to Go for concurrency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many directories or remote hosts at once with goroutines. No manual thread management.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termin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a shell UI around it in Go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live-updating terminal view of what's changing, using a TUI library. Go compiles this into one binary to hand off.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SUGGESTIONS FOR EXPANDING IT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DECIDING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Picking the right tool for the job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good options is not the same as four equally good options for a given job</a:t>
            </a:r>
            <a:endParaRPr lang="en-US" sz="12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3429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Situation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Reach for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Watching many things at once, or shipping one dependency-free binary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logic, a library already exists for, or something object-oriented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Python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quick, one-off check on a Linux host you are already logged into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quick, one-off check on a Windows host you are already logged into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PowerShell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PICKING THE RIGHT TOOL FOR THE JOB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TRIPS PEOPLE UP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pitfalls across all four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habit worth building into each language from day one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cod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Go: ignoring the error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result, _ := checkDisk() throws away exactly the information Go was designed to force you to see.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databa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Python: skipping the venv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Installing packages system-wide eventually leads to version conflicts across different scripts.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Bash: unquoted variables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"$file" is safe. $file is not, the moment a filename has a space in it.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checklis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PowerShell: assuming text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Piping into a text-parsing habit throws away the whole point of structured objects.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PITFALLS ACROSS ALL FOUR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Go Tour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go.dev/tour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Effective Go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go.dev/doc/effective_go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Python Standard Library Reference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docs.python.org/3/library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GNU Bash Reference Manual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gnu.org/software/bash/manual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Microsoft Learn: PowerShell Scripting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learn.microsoft.com/powershell/scripting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proc(5) and sysfs Manual Pages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man7.org/linux/man-pages/man5/proc.5.html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Thursday: Using Scripts for Configuration Checks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session built a script that reacts the moment something changes on one host. Thursday takes a different shape of the same idea: running a check across a whole fleet of Range hosts from one control point.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5:30-7:00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2026-07-20T17:14:16Z</dcterms:created>
  <dcterms:modified xsi:type="dcterms:W3CDTF">2026-07-20T17:14:16Z</dcterms:modified>
</cp:coreProperties>
</file>