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26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18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 Security &amp; Log Review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Locking down what you built Tuesday, and reading its logs for what should not be there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default config to a hardened stack you can monitor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Locking down the stack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controls, and removing default config.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Removing default credentials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setup step everyone forgets.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web logs live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access.log and error.log, and what each one shows.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search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 vs. suspicious entries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log line is trying to tell you.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checklis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up a finding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a log line into something someone can act on.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ermin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Exercises on the Range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Harden, review, and report on your own setup.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a web server and a database, connected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covered installing a web server, connecting it to a database, and scoping the account in between. Carrying forward: locking down what was built, and reading its logs.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ANYTHING ELSE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Locking down the stack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setup is not the same as a secure 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ke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default credentials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root passwords, admin panel logins, anything shipped with a known default.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fold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Remove sample content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install pages and example apps are the first thing a scanner checks for.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Disable directory listing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folder with no index file should not show its contents to a browser.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Hide version banners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headers that announce your exact software version hand an attacker a starting point.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LOCKING DOWN THE STACK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LOOK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server logs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files, two different jobs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840480"/>
                <a:gridCol w="2971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Log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Shows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Typical location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access.log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request: IP, timestamp, method, path, status code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/var/log/nginx/access.log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error.log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Server-side problems: crashes, misconfigurations, denied requests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/var/log/nginx/error.log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 equivalents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idea, same two files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/var/log/apache2/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SERVER LOGS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LOG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 vs. suspicious entries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log lines are boring on purpose. Learning what boring looks like is what makes the unusual line stand out.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spread of paths, a mix of real user agents, status codes mostly 200 and 304.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Repeated 404s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source hitting many nonexistent paths, one after another. A scanner, most likely.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Odd query strings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path with ' OR 1=1, or a script tag in a parameter, is worth a second look.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lo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Unusual timing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seconds apart, all night, from one address. Not how a person browses.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VS. SUSPICIOUS ENTRIES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LIST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 Top 10, at a glance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common categories of web application weakness, maintained by OWASP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5440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Category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it means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Broken access control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user can reach data or actions they should not be allowed to.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Cryptographic failures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Sensitive data exposed because it was not encrypted, or encrypted weakly.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Injection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Untrusted input gets executed as code, most often SQL or a shell command.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 misconfiguration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Default settings, verbose errors, or unnecessary features left enabled.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Vulnerable &amp; outdated components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library or framework with a known, unpatched flaw.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Identification &amp; auth failures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 login handling: no lockout, predictable session tokens, and similar.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OWASP TOP 10, AT A GLANCE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Spotting a SQL injection attempt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walkthrough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Notice the odd status codes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500 errors from the same source, minutes apart.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12140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1214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09397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Pull those exact lines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09397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grep " 500 " access.log | grep 203.0.113.44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68833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6883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66090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request path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66090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query string containing ' OR '1'='1 is not something a normal user types.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what happened after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200 follows the attempts, worth checking whether the injection worked.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2900" y="3913632"/>
            <a:ext cx="8458200" cy="402336"/>
          </a:xfrm>
          <a:prstGeom prst="roundRect">
            <a:avLst>
              <a:gd name="adj" fmla="val 11364"/>
            </a:avLst>
          </a:prstGeom>
          <a:solidFill>
            <a:srgbClr val="1B1E1D"/>
          </a:solidFill>
          <a:ln/>
        </p:spPr>
      </p:sp>
      <p:sp>
        <p:nvSpPr>
          <p:cNvPr id="22" name="Text 20"/>
          <p:cNvSpPr/>
          <p:nvPr/>
        </p:nvSpPr>
        <p:spPr>
          <a:xfrm>
            <a:off x="502920" y="3986784"/>
            <a:ext cx="8138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203.0.113.44 - - [14/Oct/2026:02:14:09] "GET /login?user=admin' OR '1'='1 HTTP/1.1" 500 612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SPOTTING A SQL INJECTION ATTEMPT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ENCRYPTING THE CONNECTION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HTTPS &amp; TLS basics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stack you built Tuesday should not be serving plaintext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TLS, everything, including login credentials, crosses the network in the clear.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certificate comes from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Encrypt issues free, automated certificates for a real domain name.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rou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Redirect HTTP to HTTPS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80 should forward to port 443, not serve the site directly.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HSTS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header telling the browser to never even try plain HTTP again for this site.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 &amp; TLS BASICS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FIRST, THEN CHECK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line 1 of 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Normal, suspicious, or an attack in progress?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512064"/>
          </a:xfrm>
          <a:prstGeom prst="roundRect">
            <a:avLst>
              <a:gd name="adj" fmla="val 8929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10.0.10.40 - - [14/Oct/2026:19:02:11] "GET /products?id=42 HTTP/1.1" 200 4021 "Mozilla/5.0"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20370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this?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REAL LOGS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FIRST, THEN CHECK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line 2 of 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Normal, suspicious, or an attack in progress?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987552"/>
          </a:xfrm>
          <a:prstGeom prst="roundRect">
            <a:avLst>
              <a:gd name="adj" fmla="val 4630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203.0.113.88 - - [14/Oct/2026:19:03:02] "GET /admin.php HTTP/1.1" 404 210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203.0.113.88 - - [14/Oct/2026:19:03:03] "GET /wp-login.php HTTP/1.1" 404 210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203.0.113.88 - - [14/Oct/2026:19:03:03] "GET /phpmyadmin HTTP/1.1" 404 210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679192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this?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REAL LOGS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FIRST, THEN CHECK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line 3 of 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Normal, suspicious, or an attack in progress?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512064"/>
          </a:xfrm>
          <a:prstGeom prst="roundRect">
            <a:avLst>
              <a:gd name="adj" fmla="val 8929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198.51.100.23 - - [14/Oct/2026:19:04:47] "GET /search?q=&lt;script&gt;alert(1)&lt;/script&gt; HTTP/1.1" 200 3980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20370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this?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REAL LOGS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log lines revealed</a:t>
            </a:r>
            <a:endParaRPr lang="en-US" sz="2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371600"/>
          <a:ext cx="8458200" cy="914400"/>
        </p:xfrm>
        <a:graphic>
          <a:graphicData uri="http://schemas.openxmlformats.org/drawingml/2006/table">
            <a:tbl>
              <a:tblPr/>
              <a:tblGrid>
                <a:gridCol w="365760"/>
                <a:gridCol w="2377440"/>
                <a:gridCol w="1737360"/>
                <a:gridCol w="39776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#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Line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Verdict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Why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GET /products?id=42, 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real product lookup, standard status code, standard user agent.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404s across admin.php, wp-login.php, phpmyadmin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source probing for common admin panels this site does not even have.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search?q=&lt;script&gt;alert(1)&lt;/script&gt;, 200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ATTACK ATTEMPT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classic XSS probe. The 200 means it is worth confirming the input was not reflected back unescaped.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PRACTICE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exercises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Harden Tuesday's setup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default content, change any default credentials, disable directory listing.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Grep the access logs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planted suspicious pattern in a provided log file.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it up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paragraph: what happened, which host, what evidence supports it.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EXERCISES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Harden your Tuesday setup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default credentials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and any admin panel from Tuesday's build.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Remove sample files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anything left over from the default install.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Disable directory listing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autoindex off; on Nginx, or Options -Indexes on Apache.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site still works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hardening change that breaks the site is not done yet.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 YOUR TUESDAY SETUP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 the suspicious pattern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the provided log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access.log with one planted pattern in it.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Look for repeated 404s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grep " 404 " access.log | sort | uniq -c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source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it one IP hitting many paths, fast?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Confirm the pattern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a few of the actual request lines and read them.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SUSPICIOUS PATTERN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finding up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one-paragraph note, same standard as the incident notes from week twelve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what happened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scan, a suspicious request, or nothing notable, stated plainly.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host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server, by hostname or IP.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Cite the evidence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log lines or grep command that support the finding.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Note the time window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it happened, from the log timestamps.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FINDING UP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 Top 10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owasp.org/www-project-top-ten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OWASP: SQL Injection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owasp.org/www-community/attacks/SQL_Injection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OWASP: Cross Site Scripting (XSS)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owasp.org/www-community/attacks/xss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Nginx: log format reference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nginx.org/en/docs/http/ngx_http_log_module.html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Apache: log files documentation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httpd.apache.org/docs/current/logs.html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Encrypt: Getting Started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letsencrypt.org/getting-started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OWASP: Secure Configuration Cheat Sheet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429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cheatsheetseries.owasp.org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6863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MITRE ATT&amp;CK T1190: Exploit Public-Facing Application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863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attack.mitre.org/techniques/T1190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Introduction to Log Collection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read logs on one host. Tuesday is about getting logs off many hosts, into one place, before something happens that you need to look back 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2026-07-20T22:10:11Z</dcterms:created>
  <dcterms:modified xsi:type="dcterms:W3CDTF">2026-07-20T22:10:11Z</dcterms:modified>
</cp:coreProperties>
</file>