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21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18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&amp; Database Server Setup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system administration: a web server, a database, and the account that connects them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bare VM to a working web app with a real backend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Apache vs. Nginx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web servers, and picking one.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fold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Virtual hosts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Serving more than one site from one server.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Connecting a database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or PostgreSQL as the backend.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k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Least-privilege DB accounts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user should not be the admin user.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shie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File &amp; ownership permissions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read, write, and serve what.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ermin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 yourself, end to end.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identity and policy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two sessions covered Active Directory, delegated rights, and Group Policy. Carrying forward: stepping away from identity to stand up a web application worth attacking.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A WEB SERVER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Apache vs. Nginx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do the same core job. The differences show up under load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108960"/>
                <a:gridCol w="3154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Apache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Nginx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Architecture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or thread per connection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Event-driven, handles many connections in one process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 style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.htaccess per directory, flexible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Central config, no per-directory overrides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Shared hosting, legacy PHP apps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High-traffic sites, reverse proxying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apt install apache2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apt install nginx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VS. NGINX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SERVING MORE THAN ONE SITE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Virtual hosts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server, multiple domains, each with its own config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site directory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mkdir -p /var/www/site1/html, one folder per site.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vhost config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server block naming the domain, the document root, and the listening port.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Enable the site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a2ensite site1.conf on Apache, or a symlink into sites-enabled on Nginx.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Reload the server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reload nginx, or apache2ctl graceful. No downtime for the change.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HOSTS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Connecting a database backend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 app that stores data needs a database behind it. MySQL and PostgreSQL are the two you will see most often, and the setup pattern is the same either way.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database engine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or PostgreSQL, installed and running as its own service.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fold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dedicated database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database per application, not one shared database for everything.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ke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dedicated app user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own login, scoped to just that database.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lin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connection string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app authenticates to the database, usually in a config file.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A DATABASE BACKEND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USER IS NOT THE ADMIN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Least-privilege database accounts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 your app connects with should be able to do exactly what it needs, nothing more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ke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scoped user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USER 'appuser'@'localhost' IDENTIFIED BY 'strong-password';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 only what is needed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SELECT, INSERT, UPDATE, DELETE ON appdb.* TO 'appuser'@'localhost';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the root account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connecting as root turns any injection bug into full database compromise.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Rotate the password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it like any other credential. Change it, and update the app's config to match.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LEAST-PRIVILEGE DATABASE ACCOUNTS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STEP ONE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File &amp; ownership permissions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web server process needs to read, but not everything should be writable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ownership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chown -R www-data:www-data /var/www/site1, matching the web server's own account.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directory permissions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755 on directories: the server can enter and list, others can only read.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file permissions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644 on files: readable by everyone, writable only by the owner.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config files tighter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600 on anything holding a database password. Owner only.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&amp; OWNERSHIP PERMISSIONS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Serve a static page with Nginx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it, configure a vhost, confirm it loads in a browser.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scoped database user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privilege from the start, not bolted on after.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correct permissions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and access matching what the web server needs.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and serve a page with Nginx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Nginx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sudo apt install nginx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Drop in a page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/var/www/html/index.html with something of your own.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is running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systemctl status nginx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 it in a browser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 the host's IP address from another machine on the Range.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SERVE A PAGE WITH NGINX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least-privilege database user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database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DATABASE appdb;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app user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USER 'appuser'@'localhost' IDENTIFIED BY '...';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 scoped access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SELECT, INSERT, UPDATE, DELETE ON appdb.* TO 'appuser'@'localhost';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scope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a query outside appdb as appuser. It should be refused.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LEAST-PRIVILEGE DATABASE USER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correct file permissions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current ownership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 -la /var/www/site1, note what is wrong.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 ownership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chown -R www-data:www-data on the whole site directory.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 permissions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755 on directories, 644 on files, 600 on anything with credentials.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the site still loads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permissions fix that breaks the site is not a fix.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CORRECT FILE PERMISSIONS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Nginx Beginner's Guide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nginx.org/en/docs/beginners_guide.html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Apache HTTP Server Documentation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httpd.apache.org/docs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MySQL: Privilege System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dev.mysql.com/doc/refman/en/privilege-system.html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PostgreSQL: Database Roles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postgresql.org/docs/current/user-manag.html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OWASP: Secure Configuration Cheat Sheet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cheatsheetseries.owasp.org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Application Security &amp; Log Review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just built it. Thursday is about locking down what you built, and reading its logs for anything that should not be there.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2026-07-19T17:24:51Z</dcterms:created>
  <dcterms:modified xsi:type="dcterms:W3CDTF">2026-07-19T17:24:51Z</dcterms:modified>
</cp:coreProperties>
</file>