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21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SESSION · WEEK 16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Active Directory Basics &amp; Policy Controls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Controlling what a domain lets people do: administrative rights and Group Policy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who has the keys to pushing a setting to everyone at once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id_ro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Revisiting administrative rights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Admins vs. delegated rights.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GPO?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Policy Objects, and how they apply.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netwo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Scope &amp; inheritance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Site, domain, and OU, and what wins when they conflict.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Security-relevant GPOs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policy, lockout, and software restriction.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tool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Hardware option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Pushing a policy across the physical lab machines.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Exercises on the Range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rights, build a GPO, confirm it landed.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a domain controller and a joined client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covered domains, forests, Organizational Units, and standing up a domain controller. Carrying forward: controlling what a domain lets people do.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Revisiting administrative rights in AD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admin needs every right. AD lets rights be delegated as narrowly as the job requires, instead of handing out Domain Admin by default.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ke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 Admins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control of the domain. Should be a very short list of people.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id_ro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Delegated rights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specific right, on a specific OU, for a specific group.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tea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Help desk example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Reset passwords in one OU, without touching Domain Admin at all.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compromised delegated account is a much smaller problem than a compromised Domain Admin.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REVISITING ADMINISTRATIVE RIGHTS IN AD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PUSHING SETTINGS AT SCALE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Group Policy Object?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setting, applied to every machine or user it targets, automatically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is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collection of settings that gets linked to a site, domain, or OU.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applies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affected machine checks in and pulls the current policy, no manual push needed.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can set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rules, software restrictions, desktop settings, and far more.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check it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gpresult /r on a client shows exactly which GPOs applied, and from where.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GROUP POLICY OBJECT?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Scope &amp; inheritance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GPOs apply in a specific order, and the last one processed wins a conflict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657600"/>
                <a:gridCol w="2971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Level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Applies to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Order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Just that one machine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Processed first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machine in a physical location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Processed second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Domain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machine in the domain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Processed third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Organizational Unit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Just that OU, and nested OUs beneath 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Processed last, wins ties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&amp; INHERITANCE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WORTH SETTING EARLY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Security-relevant GPOs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list that matters more than most others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ke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Password policy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length, complexity, and history. Set once at the domain level.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Account lockout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failed attempts before an account locks, and for how long.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Software restriction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execution from paths like Temp or Downloads, a common malware landing spot.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monitor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policy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events get logged. Off by default for more than you would expect.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SECURITY-RELEVANT GPOS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OPTION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Testing a policy push on the physical lab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Seeing a GPO land on real, different hardware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the physical lab machines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each one is in the domain from last week's setup.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 test GPO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visible, like a desktop wallpaper or a lock screen message.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 it to the lab's OU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it narrowly, just the machines you are testing on.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Force an update and check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gpupdate /force on each machine, then confirm the change landed.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A POLICY PUSH ON THE PHYSICAL LAB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Domain Admins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full control, and whether every name on the list belongs there.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password policy GPO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it, set it, link it to the domain.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it applied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gpresult on a client, proving the policy landed.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 Domain Admin membership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the group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Get-ADGroupMember "Domain Admins"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each account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Get-ADUser for each name, note when it was last used.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Flag anything unexpected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account nobody remembers adding, or one that has not logged in in months.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down your findings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name, and whether it belongs on that list.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DOMAIN ADMIN MEMBERSHIP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and link a password policy GPO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Group Policy Management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gpmc.msc, on the domain controller.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 new GPO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it something clear, like "Domain Password Policy."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the policy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Configuration &gt; Policies &gt; Windows Settings &gt; Security Settings &gt; Account Policies.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 it to the domain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Right-click the domain, Link an Existing GPO, select the one you built.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AND LINK A PASSWORD POLICY GPO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policy landed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into a domain client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machine joined to the domain from last week.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Force an update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gpupdate /force, do not wait for the normal refresh cycle.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what applied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gpresult /r, confirm your GPO shows up in the applied list.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the policy itself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setting a password that violates your new rule. It should be refused.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POLICY LANDED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Group Policy Overview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learn.microsoft.com/windows-server/identity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Delegating Administration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learn.microsoft.com/windows-server/identity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Security Compliance Toolkit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learn.microsoft.com/windows/security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CIS Benchmark: Microsoft Windows Server, Active Directory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cisecurity.org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T1484: Domain or Tenant Policy Modification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attack.mitre.org/techniques/T1484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Tuesday: Web &amp; Database Server Setup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secured identity and policy. Tuesday is about standing up something worth defending: a real web server, connected to a real database.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2026-07-20T22:07:37Z</dcterms:created>
  <dcterms:modified xsi:type="dcterms:W3CDTF">2026-07-20T22:07:37Z</dcterms:modified>
</cp:coreProperties>
</file>