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21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SESSION · WEEK 16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Active Directory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Windows networks centralize identity, instead of managing every host alone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one domain controller to a joined client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r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Active Directory?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Microsoft's directory service, revisited and expanded.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netwo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Domains &amp; forests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AD organizes more than one network together.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fold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Organizational Units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Grouping users and computers to apply policy.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databas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Domain Controller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server every login and lookup goes through.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lin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AD, DNS, and Kerberos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pieces you have already met, working together.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tool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 up a DC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up a domain controller for the lab.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practice, not new material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weeks ago was the mid-semester simulation, putting the first twelve weeks under pressure. Carrying forward: how Windows networks centralize identity, building on DNS.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#1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Active Directory?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Directory is Microsoft's directory service for a network of computers. It stores users, groups, computers, and policies in one place, and uses DNS and Kerberos to make it all work.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databa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Directory service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 database of every user, group, and computer on the network.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netwo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boundary of shared identity and policy. Everything in it trusts the same controller.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clou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Forest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 more domains sharing a common structure at the top.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handshak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relationship that lets users in one domain access resources in another.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ACTIVE DIRECTORY?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UP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Domains &amp; forests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organizations outgrow a single domain eventually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netwo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Single domain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domain, one set of policies. What most small organizations, and tonight's lab, use.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lou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domains sharing a contiguous namespace, like east.cofc.edu under cofc.edu.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org_char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Forest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collection of domains and trees, sharing a schema and a global catalog.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handshak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 relationships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which domains accept which other domains' logins, and in which direction.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DOMAINS &amp; FORESTS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ORGANIZING THE DOMAIN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Organizational Units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domain with a thousand users needs a way to group them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fol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an OU is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container inside a domain for organizing users, groups, and computers.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they exist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Policy applies at the OU level. Structure the OUs, and policy follows.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tea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Typical structure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department, by location, or by machine role: workstations separate from servers.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ke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Delegated administration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Rights can be handed off per OU, so a help desk team can manage its own without full Domain Admin.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UNITS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PIECES WORKING TOGETHER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AD, DNS, and Kerberos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things you already know, now as one system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intern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DNS finds the controller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locate a domain controller through DNS SRV records. Without working DNS, AD does not function.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ke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Kerberos authenticates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 instead of passwords sent repeatedly. Covered from the client side back in week seven.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databas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controller enforces it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server answering every login and lookup request for the domain.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breaks together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DNS problem looks like an AD problem. Check DNS first when logins start failing.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AD, DNS, AND KERBEROS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OPTION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physical domain controller for the lab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the club a standard network environment to reference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Windows Server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 dedicated physical machine, not a VM this time.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the AD DS role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Manager, Add Roles and Features, Active Directory Domain Services.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Promote it to a domain controller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new forest, name the domain, set the Directory Services Restore Mode password.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DNS came up with it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DS installs a DNS server by default. Verify it is answering.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PHYSICAL DOMAIN CONTROLLER FOR THE LAB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Promote a VM to a DC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your own domain controller from scratch.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an OU structure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small, sensible OU layout for a handful of test accounts.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a client to the domain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a second machine can authenticate against your new domain.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Promote a VM to a domain controller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AD DS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Install-WindowsFeature AD-Domain-Services -IncludeManagementTools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Promote it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Install-ADDSForest, name your domain something like range.local.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Reboot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promotion finishes with a restart into the new domain.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Get-ADDomain, confirm the domain name and forest match what you set.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 A VM TO A DOMAIN CONTROLLER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an OU structure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it on paper first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 three OUs is enough: Staff, Workstations, Servers.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the OUs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New-ADOrganizationalUnit -Name "Staff" -Path "DC=range,DC=local"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a test user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New-ADUser, placed into the right OU on creation.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placement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Get-ADUser, check the DistinguishedName matches the OU you intended.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AN OU STRUCTURE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a client to the domain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 the client's DNS at your DC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client has to be able to find the domain through DNS first.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the domain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Properties &gt; Change, or Add-Computer -DomainName range.local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Reboot and log in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in with a domain account, not a local one, to prove it worked.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from the DC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Get-ADComputer, confirm the new machine shows up in the domain.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A CLIENT TO THE DOMAIN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Active Directory Domain Services Overview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learn.microsoft.com/windows-server/identity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Understanding AD DS Trusts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learn.microsoft.com/windows-server/identity/ad-ds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RFC 4120: The Kerberos Network Authentication Service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rfc-editor.org/rfc/rfc4120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How Domain and Forest Trusts Work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learn.microsoft.com/windows-server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 T1482: Domain Trust Discovery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attack.mitre.org/techniques/T1482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Thursday: Active Directory Basics &amp; Policy Controls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now have a domain controller and a joined client. Thursday is about controlling what that domain lets people do: administrative rights, and Group Policy.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2026-07-19T16:28:26Z</dcterms:created>
  <dcterms:modified xsi:type="dcterms:W3CDTF">2026-07-19T16:28:26Z</dcterms:modified>
</cp:coreProperties>
</file>