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4" r:id="rId15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5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1E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newdecks/logo-stk-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356616"/>
            <a:ext cx="993953" cy="90342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42900" y="141732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THURSDAY SESSION · WEEK 15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342900" y="2148840"/>
            <a:ext cx="8229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Mid-Semester Practice Simulation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342900" y="3108960"/>
            <a:ext cx="7863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9C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short run at everything the first twelve weeks covered, all at once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342900" y="45720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meeting this Tuesday, fall break  •  Simons 281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Tonight's agenda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a lecture tonight. A short, low-stakes run at the real thing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411480" cy="41148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6" name="Image 0" descr="/home/claude/work/newdecks/icons/cloc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507" y="1657807"/>
            <a:ext cx="296266" cy="29626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09828" y="158191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Format of the day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909828" y="185623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Thirty minutes each: setup, defend, review.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594860" y="1600200"/>
            <a:ext cx="411480" cy="411480"/>
          </a:xfrm>
          <a:prstGeom prst="ellipse">
            <a:avLst/>
          </a:prstGeom>
          <a:solidFill>
            <a:srgbClr val="1C7268"/>
          </a:solidFill>
          <a:ln/>
        </p:spPr>
      </p:sp>
      <p:pic>
        <p:nvPicPr>
          <p:cNvPr id="10" name="Image 1" descr="/home/claude/work/newdecks/icons/tea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2467" y="1657807"/>
            <a:ext cx="296266" cy="296266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161788" y="158191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Team roles reminder</a:t>
            </a:r>
            <a:endParaRPr lang="en-US" sz="1300" dirty="0"/>
          </a:p>
        </p:txBody>
      </p:sp>
      <p:sp>
        <p:nvSpPr>
          <p:cNvPr id="12" name="Text 8"/>
          <p:cNvSpPr/>
          <p:nvPr/>
        </p:nvSpPr>
        <p:spPr>
          <a:xfrm>
            <a:off x="5161788" y="185623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roles from Inside the Competition.</a:t>
            </a:r>
            <a:endParaRPr lang="en-US" sz="1050" dirty="0"/>
          </a:p>
        </p:txBody>
      </p:sp>
      <p:sp>
        <p:nvSpPr>
          <p:cNvPr id="13" name="Shape 9"/>
          <p:cNvSpPr/>
          <p:nvPr/>
        </p:nvSpPr>
        <p:spPr>
          <a:xfrm>
            <a:off x="342900" y="2651760"/>
            <a:ext cx="411480" cy="41148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4" name="Image 2" descr="/home/claude/work/newdecks/icons/rules_enforcemen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507" y="2709367"/>
            <a:ext cx="296266" cy="296266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909828" y="263347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Rules of engagement</a:t>
            </a:r>
            <a:endParaRPr lang="en-US" sz="1300" dirty="0"/>
          </a:p>
        </p:txBody>
      </p:sp>
      <p:sp>
        <p:nvSpPr>
          <p:cNvPr id="16" name="Text 11"/>
          <p:cNvSpPr/>
          <p:nvPr/>
        </p:nvSpPr>
        <p:spPr>
          <a:xfrm>
            <a:off x="909828" y="290779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Alumni play red team. Here is how that works.</a:t>
            </a:r>
            <a:endParaRPr lang="en-US" sz="1050" dirty="0"/>
          </a:p>
        </p:txBody>
      </p:sp>
      <p:sp>
        <p:nvSpPr>
          <p:cNvPr id="17" name="Shape 12"/>
          <p:cNvSpPr/>
          <p:nvPr/>
        </p:nvSpPr>
        <p:spPr>
          <a:xfrm>
            <a:off x="4594860" y="2651760"/>
            <a:ext cx="411480" cy="411480"/>
          </a:xfrm>
          <a:prstGeom prst="ellipse">
            <a:avLst/>
          </a:prstGeom>
          <a:solidFill>
            <a:srgbClr val="1C7268"/>
          </a:solidFill>
          <a:ln/>
        </p:spPr>
      </p:sp>
      <p:pic>
        <p:nvPicPr>
          <p:cNvPr id="18" name="Image 3" descr="/home/claude/work/newdecks/icons/checklist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2467" y="2709367"/>
            <a:ext cx="296266" cy="296266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5161788" y="263347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to bring</a:t>
            </a:r>
            <a:endParaRPr lang="en-US" sz="1300" dirty="0"/>
          </a:p>
        </p:txBody>
      </p:sp>
      <p:sp>
        <p:nvSpPr>
          <p:cNvPr id="20" name="Text 14"/>
          <p:cNvSpPr/>
          <p:nvPr/>
        </p:nvSpPr>
        <p:spPr>
          <a:xfrm>
            <a:off x="5161788" y="290779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to have ready before you sit down.</a:t>
            </a:r>
            <a:endParaRPr lang="en-US" sz="1050" dirty="0"/>
          </a:p>
        </p:txBody>
      </p:sp>
      <p:sp>
        <p:nvSpPr>
          <p:cNvPr id="21" name="Text 15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lang="en-US" sz="800" dirty="0"/>
          </a:p>
        </p:txBody>
      </p:sp>
      <p:sp>
        <p:nvSpPr>
          <p:cNvPr id="22" name="Text 16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B1E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RECAP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Quick recap: twelve weeks, under pressure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234440"/>
            <a:ext cx="81381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8D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Carrying forward: twelve weeks of material, put to work at once, against alumni playing the opposing side.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RECAP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TONIGHT'S FORMAT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Thirty minutes each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Shorter than a real competition, same shape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55448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6" name="Text 4"/>
          <p:cNvSpPr/>
          <p:nvPr/>
        </p:nvSpPr>
        <p:spPr>
          <a:xfrm>
            <a:off x="342900" y="155448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77240" y="152704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Setup, 30 minutes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3703320" y="152704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oriented on your assigned host, confirm access, do a fast baseline pass.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42900" y="221284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0" name="Text 8"/>
          <p:cNvSpPr/>
          <p:nvPr/>
        </p:nvSpPr>
        <p:spPr>
          <a:xfrm>
            <a:off x="342900" y="221284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77240" y="218541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Defend, 30 minutes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3703320" y="218541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Alumni play red team. Keep services up, respond to what you find.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42900" y="287121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4" name="Text 12"/>
          <p:cNvSpPr/>
          <p:nvPr/>
        </p:nvSpPr>
        <p:spPr>
          <a:xfrm>
            <a:off x="342900" y="287121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77240" y="284378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Review, 30 minutes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3703320" y="284378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Walk through what happened with the alumni who were attacking you.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THIRTY MINUTES EACH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DOES WHAT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Team roles reminder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breakdown from Inside the Competition, week one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749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7" name="Image 0" descr="/home/claude/work/newdecks/icons/id_ro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698" y="1797710"/>
            <a:ext cx="263347" cy="2633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126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Captain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0126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Liaison to whoever is judging tonight. Keeps the team's priorities straight.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0342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6801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2" name="Image 1" descr="/home/claude/work/newdecks/icons/ke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218" y="1797710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16178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Domain Admin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516178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Owns Active Directory and DNS on the hosts you are given.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34290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0749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7" name="Image 2" descr="/home/claude/work/newdecks/icons/search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698" y="3443630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0126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Threat Hunters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00126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SIEM and log monitoring. Calls out what looks wrong.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450342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66801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3" descr="/home/claude/work/newdecks/icons/tools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9218" y="3443630"/>
            <a:ext cx="263347" cy="26334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16178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Engineers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516178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Hardening and fixes. Doubles up wherever the team is stretched thin.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ROLES REMINDER</a:t>
            </a:r>
            <a:endParaRPr lang="en-US" sz="800" dirty="0"/>
          </a:p>
        </p:txBody>
      </p:sp>
      <p:sp>
        <p:nvSpPr>
          <p:cNvPr id="26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TONIGHT WORKS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Rules of engagement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Lower stakes than SECCDC or PCDC, same basic shape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749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7" name="Image 0" descr="/home/claude/work/newdecks/icons/user_shiel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698" y="1797710"/>
            <a:ext cx="263347" cy="2633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126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Alumni play red team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0126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Former members, attacking on purpose, so you get real practice before it counts.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0342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6801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2" name="Image 1" descr="/home/claude/work/newdecks/icons/checklis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218" y="1797710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16178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Scoring is informal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516178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Nobody is ranked tonight. The point is the rep, not the leaderboard.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34290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0749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7" name="Image 2" descr="/home/claude/work/newdecks/icons/comments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698" y="3443630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0126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Questions during review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00126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Hold questions for the review block. Let the defend window run uninterrupted.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450342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66801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3" descr="/home/claude/work/newdecks/icons/shiel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9218" y="3443630"/>
            <a:ext cx="263347" cy="26334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16178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It is still live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516178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hosts, real attacks. Treat it like the thing it is practice for.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RULES OF ENGAGEMENT</a:t>
            </a:r>
            <a:endParaRPr lang="en-US" sz="800" dirty="0"/>
          </a:p>
        </p:txBody>
      </p:sp>
      <p:sp>
        <p:nvSpPr>
          <p:cNvPr id="26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YOU SIT DOWN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to bring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42900" y="128016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5" name="Text 3"/>
          <p:cNvSpPr/>
          <p:nvPr/>
        </p:nvSpPr>
        <p:spPr>
          <a:xfrm>
            <a:off x="342900" y="12801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77240" y="125272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SSH key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3703320" y="125272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one from the Range, ready to go.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42900" y="193852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9" name="Text 7"/>
          <p:cNvSpPr/>
          <p:nvPr/>
        </p:nvSpPr>
        <p:spPr>
          <a:xfrm>
            <a:off x="342900" y="193852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191109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charged laptop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3703320" y="191109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Thirty minutes of active defense is not the time to hunt for an outlet.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42900" y="259689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3" name="Text 11"/>
          <p:cNvSpPr/>
          <p:nvPr/>
        </p:nvSpPr>
        <p:spPr>
          <a:xfrm>
            <a:off x="342900" y="259689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77240" y="256946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Discord open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3703320" y="256946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#defense-team, for anything that needs a fast answer mid-round.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42900" y="325526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7" name="Text 15"/>
          <p:cNvSpPr/>
          <p:nvPr/>
        </p:nvSpPr>
        <p:spPr>
          <a:xfrm>
            <a:off x="342900" y="325526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77240" y="322783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Arrive a few minutes early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3703320" y="322783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Getting oriented eats into your setup window if you start late.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TO BRING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B1E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50292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SESSION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42900" y="82296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Tuesday: Introduction to Active Directory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342900" y="1508760"/>
            <a:ext cx="8138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8D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session was practice. Tuesday is new material again: how Windows networks centralize identity instead of managing every host alone.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342900" y="2606040"/>
            <a:ext cx="347472" cy="347472"/>
          </a:xfrm>
          <a:prstGeom prst="ellipse">
            <a:avLst/>
          </a:prstGeom>
          <a:solidFill>
            <a:srgbClr val="4AD4C4"/>
          </a:solidFill>
          <a:ln/>
        </p:spPr>
        <p:txBody>
          <a:bodyPr/>
          <a:p/>
        </p:txBody>
      </p:sp>
      <p:pic>
        <p:nvPicPr>
          <p:cNvPr id="6" name="Image 0" descr="/home/claude/work/newdecks/icons/location_pi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1546" y="2654686"/>
            <a:ext cx="250180" cy="2501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22960" y="2624328"/>
            <a:ext cx="7589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Simons 281, College of Charleston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342900" y="3063240"/>
            <a:ext cx="347472" cy="347472"/>
          </a:xfrm>
          <a:prstGeom prst="ellipse">
            <a:avLst/>
          </a:prstGeom>
          <a:solidFill>
            <a:srgbClr val="4AD4C4"/>
          </a:solidFill>
          <a:ln/>
        </p:spPr>
        <p:txBody>
          <a:bodyPr/>
          <a:p/>
        </p:txBody>
      </p:sp>
      <p:pic>
        <p:nvPicPr>
          <p:cNvPr id="9" name="Image 1" descr="/home/claude/work/newdecks/icons/clo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546" y="3111886"/>
            <a:ext cx="250180" cy="25018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22960" y="3081528"/>
            <a:ext cx="7589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Tuesdays &amp; Thursdays, 5:30-7:00 PM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>
            <a:off x="342900" y="3520440"/>
            <a:ext cx="347472" cy="347472"/>
          </a:xfrm>
          <a:prstGeom prst="ellipse">
            <a:avLst/>
          </a:prstGeom>
          <a:solidFill>
            <a:srgbClr val="4AD4C4"/>
          </a:solidFill>
          <a:ln/>
        </p:spPr>
        <p:txBody>
          <a:bodyPr/>
          <a:p/>
        </p:txBody>
      </p:sp>
      <p:pic>
        <p:nvPicPr>
          <p:cNvPr id="12" name="Image 2" descr="/home/claude/work/newdecks/icons/warning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546" y="3569086"/>
            <a:ext cx="250180" cy="25018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22960" y="3538728"/>
            <a:ext cx="7589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on tonight's material? Ask in #defense-team</a:t>
            </a:r>
            <a:endParaRPr lang="en-US" sz="1200" dirty="0"/>
          </a:p>
        </p:txBody>
      </p:sp>
      <p:sp>
        <p:nvSpPr>
          <p:cNvPr id="14" name="Text 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UP</a:t>
            </a:r>
            <a:endParaRPr lang="en-US" sz="800" dirty="0"/>
          </a:p>
        </p:txBody>
      </p:sp>
      <p:sp>
        <p:nvSpPr>
          <p:cNvPr id="15" name="Text 1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1E1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11480"/>
            <a:ext cx="7772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1C7268"/>
                </a:solidFill>
                <a:latin typeface="Calibri"/>
              </a:rPr>
              <a:t>ATTENDANCE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7240"/>
            <a:ext cx="512064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FFFFFF"/>
                </a:solidFill>
                <a:latin typeface="Cambria"/>
              </a:rPr>
              <a:t>Check in for tonight's meeting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874519"/>
            <a:ext cx="512064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D8D3C8"/>
                </a:solidFill>
                <a:latin typeface="Calibri"/>
              </a:rPr>
              <a:t>Scan the QR code to sign in for attendance.</a:t>
            </a:r>
          </a:p>
          <a:p>
            <a:pPr algn="l">
              <a:lnSpc>
                <a:spcPct val="130000"/>
              </a:lnSpc>
            </a:pPr>
            <a:r>
              <a:rPr sz="1300" b="0">
                <a:solidFill>
                  <a:srgbClr val="D8D3C8"/>
                </a:solidFill>
                <a:latin typeface="Calibri"/>
              </a:rPr>
              <a:t>Requires your CofC login.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063240"/>
            <a:ext cx="5120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>
                <a:solidFill>
                  <a:srgbClr val="8A8580"/>
                </a:solidFill>
                <a:latin typeface="Calibri"/>
              </a:rPr>
              <a:t>Can't scan? Go to forms.gle/ccN4CuqviXhndixq5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4850892"/>
            <a:ext cx="5486400" cy="2103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8A8580"/>
                </a:solidFill>
                <a:latin typeface="Calibri"/>
              </a:rPr>
              <a:t>ATTENDANCE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91072" y="4850892"/>
            <a:ext cx="2395728" cy="2103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8A8580"/>
                </a:solidFill>
                <a:latin typeface="Calibri"/>
              </a:rPr>
              <a:t>CofC Cybersecurity Club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0" y="594360"/>
            <a:ext cx="2743200" cy="3246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q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780" y="795528"/>
            <a:ext cx="2148840" cy="21488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43600" y="3054096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1B1E1D"/>
                </a:solidFill>
                <a:latin typeface="Calibri"/>
              </a:rPr>
              <a:t>Scan to check in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2026-07-20T22:07:37Z</dcterms:created>
  <dcterms:modified xsi:type="dcterms:W3CDTF">2026-07-20T22:07:37Z</dcterms:modified>
</cp:coreProperties>
</file>