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18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13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DNS Auditing &amp; Configuration Check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the misconfigurations a working zone can still hide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records from Tuesday, now looking for what is wrong with them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misconfigurations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recursion, stale records, wildcard records.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transfers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AXFR, and why an open one is a problem.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Auditing a zone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check, in what order.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termin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dig, host, and reading their output.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shie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Fixing what you find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Correcting a record without breaking the zone.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Exercises on the Range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Audit, confirm, and fix a real zone.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what a zone looks like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covered the resolution chain, record types, and standing up a zone with BIND9. Carrying forward: reading a zone with a more skeptical eye.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THINGS GO WRONG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DNS misconfigurations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zone can resolve correctly and still be a liability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recursion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resolver answering queries for anyone, not just its own network. Abused for amplification attacks.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Exposed zone transfers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AXFR allowed to any requester hands over the entire zone in one query.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Stale or orphaned records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 record pointing at a decommissioned host nobody remembers to remove.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Wildcard records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wildcard A record answers for every possible subdomain, often wider than intended.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DNS MISCONFIGURATIONS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zone transfer?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zone transfer copies every record in a zone from one name server to another. It exists so secondary servers can stay in sync with the primary. It was never meant to answer to a stranger.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AXFR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zone transfer. Every record, in one response.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f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IXFR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incremental transfer. Only what changed since the last sync.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should ask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 zone's own declared secondary servers, listed explicitly.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often can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Anyone, on a misconfigured server. That is the finding.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ZONE TRANSFER?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 ZONE SKEPTICALLY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Auditing a zone: what to check, in order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SOA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Serial number recent, refresh and expire values reasonable.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every record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the full record set. Anything nobody can explain is worth a second look.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zone transfer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Attempt an AXFR from an address that is not a declared secondary. It should be refused.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for open recursion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 the server for a domain it has no authority over. It should refuse to help.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42900" y="3913632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21" name="Text 19"/>
          <p:cNvSpPr/>
          <p:nvPr/>
        </p:nvSpPr>
        <p:spPr>
          <a:xfrm>
            <a:off x="342900" y="391363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77240" y="388620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for wildcards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3703320" y="3886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 a hostname that should not exist. A wildcard answers anyway.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AUDITING A ZONE: WHAT TO CHECK, IN ORDER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a zone on the Range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before you touch anything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Pull the full record set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axfr @range-dns rangedomain.local, if transfers are allowed for you.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SOA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soa rangedomain.local, note the serial number.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every A and CNAME record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anything pointing at a host you do not recognize.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down what you found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record you cannot explain, by name.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A ZONE ON THE RANGE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a zone transfer is blocked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the negative, not just assume 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Attempt an AXFR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axfr @range-dns rangedomain.local from a host that is not a declared secondary.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response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refused transfer looks like an empty response or an explicit refusal, not a timeout.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config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server, confirm allow-transfer is set to specific IPs, not any.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Note the finding either way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Blocked is a pass. Open is the finding.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A ZONE TRANSFER IS BLOCKED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 one misconfigured record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it, then prove the change is correct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planted issue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instructor-seeded stale record or wildcard on your assigned Range host.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 the zone file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or correct the offending record.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Bump the serial number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zone file change needs a higher SOA serial, or secondaries never notice.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Reload and verify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rndc reload, then dig the record again to confirm the fix took.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ONE MISCONFIGURED RECORD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1912: Common DNS Errors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rfc-editor.org/rfc/rfc1912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5936: DNS Zone Transfer Protocol (AXFR)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rfc-editor.org/rfc/rfc5936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CIS Benchmark: DNS server hardening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cisecurity.org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T1590.002: Gather DNS Information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attack.mitre.org/techniques/T1590/002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 9 Administrator Reference Manual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bind9.readthedocs.io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Fall break, then the Mid-Semester Practice Simulation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meeting next Tuesday or Thursday. When we come back, everything from the first twelve weeks gets tested at once in a short practice run.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2026-07-20T22:21:25Z</dcterms:created>
  <dcterms:modified xsi:type="dcterms:W3CDTF">2026-07-20T22:21:25Z</dcterms:modified>
</cp:coreProperties>
</file>