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2" r:id="rId23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newdecks/logo-stk-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56616"/>
            <a:ext cx="993953" cy="9034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14173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 SESSION · WEEK 13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342900" y="21488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Web Infrastructure Basics: DNS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342900" y="31089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C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domain name resolution works, from your laptop to an authoritative answer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429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  •  Simons 281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agenda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what a name means to standing up your own zone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interne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507" y="1657807"/>
            <a:ext cx="296266" cy="2962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0982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DNS?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0982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Hierarchical, distributed name resolution.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94860" y="160020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0" name="Image 1" descr="/home/claude/work/newdecks/icons/rou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467" y="1657807"/>
            <a:ext cx="296266" cy="29626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16178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resolution chain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16178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Stub resolver to root to TLD to authoritative.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42900" y="265176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fi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07" y="2709367"/>
            <a:ext cx="296266" cy="29626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0982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Record types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90982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A, AAAA, CNAME, MX, TXT, NS, SOA.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594860" y="265176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8" name="Image 3" descr="/home/claude/work/newdecks/icons/folde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467" y="2709367"/>
            <a:ext cx="296266" cy="29626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16178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Zones &amp; zone files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516178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a domain's records live.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342900" y="370332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4" descr="/home/claude/work/newdecks/icons/cloc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07" y="3760927"/>
            <a:ext cx="296266" cy="29626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0982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Caching &amp; TTL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90982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answers do not always hit the source.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4594860" y="370332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26" name="Image 5" descr="/home/claude/work/newdecks/icons/server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467" y="3760927"/>
            <a:ext cx="296266" cy="29626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516178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Setting up a zone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516178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up BIND9 in a local VM.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800" dirty="0"/>
          </a:p>
        </p:txBody>
      </p:sp>
      <p:sp>
        <p:nvSpPr>
          <p:cNvPr id="30" name="Text 22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recap: reading a capture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234440"/>
            <a:ext cx="8138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 covered working backward from a capture file to answer a specific question. Carrying forward: DNS, the traffic type that shows up in nearly every capture, and what happens when a hostname resolves.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#1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DNS?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Domain Name System translates hostnames people can remember into IP addresses machines route on. It is hierarchical and distributed. No single server holds every answer.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netwo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Hierarchical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tree of authority, root at the top, the most specific answer at the bottom.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clou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Distributed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Authority is delegated per zone. No single server holds every record.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clo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Cached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are reused for a TTL window instead of asked fresh every time.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keyboar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Human-readable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Translates a name like club.cofc.edu into an address a machine routes on.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DNS?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LOOKUP PATH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resolution chain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hops, most of the time answered before the third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the local cache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stub resolver on your machine checks if it already knows the answer.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Ask the recursive resolver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ISP, or a public one like 1.1.1.1, does the rest of the work for you.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Root server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the resolver toward the right top-level domain (.edu, .com, .org).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TLD server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the resolver toward the domain's actual authoritative server.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42900" y="4187952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22" name="Text 20"/>
          <p:cNvSpPr/>
          <p:nvPr/>
        </p:nvSpPr>
        <p:spPr>
          <a:xfrm>
            <a:off x="342900" y="418795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77240" y="416052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Authoritative server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3703320" y="416052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Holds the real record and returns the answer, which gets cached on the way back.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RESOLUTION CHAIN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TYPES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records worth knowing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zone is built from a handful of record types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2377440"/>
                <a:gridCol w="49834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Type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Name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Purpose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Maps a name to an IPv4 address.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AAAA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Address, IPv6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Maps a name to an IPv6 address.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CNAME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Canonical Name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Aliases one name to another name, not an address.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MX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Mail Exchange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Names the mail server for a domain, with a priority.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TXT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Text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Arbitrary text. Commonly used for SPF, DKIM, and domain verification.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 Server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Delegates a zone, or subdomain, to another authoritative server.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 of Authority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zone's own metadata: serial number, refresh, retry, expire.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RECORDS WORTH KNOWING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ALL LIVES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Zones &amp; zone files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zone is a piece of the namespace one server is authoritative for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fold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Zone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portion of the DNS namespace one authoritative server is responsible for.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fi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Zone file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plain text file listing every record in that zone, one line each.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checklis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 record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zone file starts with one: serial number, refresh, retry, expire, minimum TTL.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rou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Delegation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NS record hands off a subdomain to a different authoritative server entirely.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ZONES &amp; ZONE FILES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ANSWERS GO STALE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Caching &amp; TTL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cached answer is not always the current answer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clo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TTL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to Live, in seconds. How long a resolver may reuse an answer before asking again.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Positive vs. negative caching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Successful answers get cached. So do NXDOMAIN failures, for a shorter window.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netwo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caches live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OS, your browser, your recursive resolver: the same name can be cached in four places at once.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warn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matters for defenders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record change does not take effect everywhere instantly. Old answers can outlive the change that made them wrong.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CACHING &amp; TTL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STEP ONE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Setting up a zone: BIND9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up a real authoritative server in a local VM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BIND9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apt install bind9 bind9utils, on a Debian or Ubuntu VM.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Declare the zone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zone block to /etc/bind/named.conf.local naming the domain and its zone file.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the zone file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 record first, then NS, then A records, under /etc/bind/db.yourdomain.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Restart and check syntax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named-checkzone yourdomain /etc/bind/db.yourdomain, then systemctl restart bind9.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42900" y="4187952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22" name="Text 20"/>
          <p:cNvSpPr/>
          <p:nvPr/>
        </p:nvSpPr>
        <p:spPr>
          <a:xfrm>
            <a:off x="342900" y="418795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77240" y="416052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Query it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3703320" y="416052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 @localhost yourdomain, confirm the answer matches what you wrote.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 UP A ZONE: BIND9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OPTION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local DNS helper for the lab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Pi-hole or BIND9, watching every query the lab makes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the hardware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Raspberry Pi or a spare small machine, always on, on the lab network.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Pi-hole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official install script sets up a resolver and a web dashboard together.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Point lab clients at it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it as the DNS server in the lab's DHCP settings, or by hand per machine.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Watch the query log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lookup the lab makes shows up live, a good baseline for what normal looks like.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LOCAL DNS HELPER FOR THE LAB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PRACTICE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exercises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Query, write, and trace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Query a record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dig or nslookup on a real domain and read the answer section.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a zone file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minimal zone: SOA, NS, and one A record. Load it into BIND9.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Trace a resolution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 +trace a domain and read every hop from root to authoritative.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EXERCISES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Query a record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answer section, not just the top line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a domain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real, public domain works.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Query it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 cofc.edu, or nslookup cofc.edu on Windows.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answer section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A record, and note its TTL.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Query it again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it a second time immediately. Does the TTL count down?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QUERY A RECORD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a zone file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records is enough to serve a real answer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the zone file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an SOA record, serial number and all.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an NS record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the zone at your own server as its name server.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one A record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one hostname in your zone a real IP address.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Load and verify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named-checkzone, restart bind9, then dig @localhost to confirm.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 ZONE FILE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Trace a resolution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hop, from root to the final answer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Run the trace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 +trace cofc.edu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the root hint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block of servers answering are the root servers.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the TLD referral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next block points you at .edu's name servers.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the final answer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last server queried is authoritative for the domain itself.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A RESOLUTION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CAME FROM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Resources &amp; citations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RFC 1034: DNS Concepts and Facilities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429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rfc-editor.org/rfc/rfc1034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6863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RFC 1035: DNS Implementation and Specification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863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rfc-editor.org/rfc/rfc1035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429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RFC 1912: Common DNS Operational and Configuration Errors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429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rfc-editor.org/rfc/rfc1912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6863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BIND 9 Administrator Reference Manual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6863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bind9.readthedocs.io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429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Pi-hole documentation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429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docs.pi-hole.net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46863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IANA Root Zone Database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6863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iana.org/domains/root/db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5029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SESSION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42900" y="8229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Thursday: DNS Auditing &amp; Configuration Check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42900" y="150876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now know how a zone is supposed to look. Thursday is about spotting one that is not: open recursion, exposed zone transfers, and records nobody can explain.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42900" y="26060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6" name="Image 0" descr="/home/claude/work/newdecks/icons/location_p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546" y="2654686"/>
            <a:ext cx="250180" cy="2501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6243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Simons 281, College of Charleston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2900" y="30632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9" name="Image 1" descr="/home/claude/work/newdecks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" y="3111886"/>
            <a:ext cx="250180" cy="2501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30815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42900" y="35204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12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6" y="3569086"/>
            <a:ext cx="250180" cy="2501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2960" y="35387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on tonight's material? Ask in #defense-team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UP</a:t>
            </a:r>
            <a:endParaRPr lang="en-US" sz="800" dirty="0"/>
          </a:p>
        </p:txBody>
      </p:sp>
      <p:sp>
        <p:nvSpPr>
          <p:cNvPr id="15" name="Text 1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C7268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580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8A8580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8A8580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2026-07-19T16:25:04Z</dcterms:created>
  <dcterms:modified xsi:type="dcterms:W3CDTF">2026-07-19T16:25:04Z</dcterms:modified>
</cp:coreProperties>
</file>