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73" r:id="rId24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530cfce9a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530cfce9a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530cfce9a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530cfce9a_2_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530cfce9a_2_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530cfce9a_2_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530cfce9a_2_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f530cfce9a_2_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f530cfce9a_2_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530cfce9a_2_7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f530cfce9a_2_7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530cfce9a_2_7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530cfce9a_2_11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f530cfce9a_2_11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f530cfce9a_2_11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530cfce9a_2_15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f530cfce9a_2_15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f530cfce9a_2_15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530cfce9a_2_16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g3f530cfce9a_2_16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f530cfce9a_2_16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530cfce9a_2_19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f530cfce9a_2_19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3f530cfce9a_2_19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530cfce9a_2_22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f530cfce9a_2_22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f530cfce9a_2_22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530cfce9a_2_24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g3f530cfce9a_2_24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3f530cfce9a_2_24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530cfce9a_2_27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g3f530cfce9a_2_27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f530cfce9a_2_27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530cfce9a_2_35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g3f530cfce9a_2_35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f530cfce9a_2_35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530cfce9a_2_38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3f530cfce9a_2_38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g3f530cfce9a_2_38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f530cfce9a_2_4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g3f530cfce9a_2_4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f530cfce9a_2_4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f530cfce9a_2_44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g3f530cfce9a_2_44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3f530cfce9a_2_44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f530cfce9a_2_46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g3f530cfce9a_2_46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3f530cfce9a_2_46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f530cfce9a_2_49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g3f530cfce9a_2_49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g3f530cfce9a_2_49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9.png"/><Relationship Id="rId10" Type="http://schemas.openxmlformats.org/officeDocument/2006/relationships/image" Target="../media/image5.png"/><Relationship Id="rId11" Type="http://schemas.openxmlformats.org/officeDocument/2006/relationships/image" Target="../media/image18.png"/><Relationship Id="rId12" Type="http://schemas.openxmlformats.org/officeDocument/2006/relationships/image" Target="../media/image3.png"/><Relationship Id="rId1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Relationship Id="rId6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THURSDAY SESSION · WEEK 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Basic Host Hardening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7495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Reviewing account lists, removing what does not belong, and locking down what remains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Practice on real hosts, using what Tuesday covered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list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80924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Order of operations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80924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sequence, straight from the club's own reference.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search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688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16407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Reviewing account lists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16407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Who is on this host, and should they be.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key-white.png" id="80" name="Google Shape;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05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80924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Checking permissions and activity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80924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each account can do, and what it has done.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users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688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16407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Removing unnecessary accounts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16407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Delete versus disable, and when to use each.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wifi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05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80924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Firewall basics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80924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Default deny, then open only what is needed.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shield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8688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16407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Locking down permissions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16407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working checklist, not just theory.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80924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Finding dangerous permissions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80924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SUID binaries and world writable files.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69773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cpu-white.png" id="99" name="Google Shape;99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86884" y="34907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516407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Hardware option: the physical lab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516407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Auditing the shared machine from week one.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34290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gitbranch-white.png" id="103" name="Google Shape;103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2054" y="414223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/>
          <p:nvPr/>
        </p:nvSpPr>
        <p:spPr>
          <a:xfrm>
            <a:off x="80924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Physical vs. virtual config management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80924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Why one drifts and the other resets clean.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469773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terminal-white.png" id="107" name="Google Shape;107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786884" y="414223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516407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Exercises on the Range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516407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Audit, clean up, and lock down a real host.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2" name="Google Shape;11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32051" y="3490713"/>
            <a:ext cx="164600" cy="164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3" name="Google Shape;11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94338" y="1488255"/>
            <a:ext cx="240025" cy="24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recap: the models and the mechanics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342900" y="1440180"/>
            <a:ext cx="80924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 covered access control models, user administration, and file permissions. </a:t>
            </a:r>
            <a:r>
              <a:rPr b="1" i="0" lang="en" sz="13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Carrying forward: applying access control to a host, reviewing accounts, and locking down what doesn't belong.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WHERE TO START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Order of operations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sequence tonight's exercises follow, straight from the club's own reference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42900" y="147447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466344" y="159791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466344" y="159791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822960" y="159791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Enumerate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66344" y="194081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What system is this. What users, services, and ports exist right now.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2468880" y="147447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2592324" y="159791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2592324" y="159791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2948940" y="159791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Firewall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2592324" y="194081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Install it, allow only what is needed.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4594860" y="147447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4718304" y="159791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4718304" y="159791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5074920" y="159791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User management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4718304" y="194081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List users, expire what is unneeded, change passwords.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6720840" y="147447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6844284" y="159791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6844284" y="159791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7200900" y="159791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Verify packages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6844284" y="194081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dpkg --verify on Debian, rpm -Va on RHEL.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342900" y="267462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8"/>
          <p:cNvSpPr/>
          <p:nvPr/>
        </p:nvSpPr>
        <p:spPr>
          <a:xfrm>
            <a:off x="466344" y="279806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466344" y="27980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822960" y="279806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Update packages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466344" y="314096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apt update &amp;&amp; apt upgrade, or yum/dnf.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2468880" y="267462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2592324" y="279806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2592324" y="27980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2948940" y="279806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Secure services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2592324" y="314096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Check configs, lock down accounts that run them.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4594860" y="2674620"/>
            <a:ext cx="2023110" cy="1062990"/>
          </a:xfrm>
          <a:prstGeom prst="roundRect">
            <a:avLst>
              <a:gd fmla="val 5161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8"/>
          <p:cNvSpPr/>
          <p:nvPr/>
        </p:nvSpPr>
        <p:spPr>
          <a:xfrm>
            <a:off x="4718304" y="279806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>
            <a:off x="4718304" y="27980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5074920" y="2798064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Auditd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4718304" y="3140964"/>
            <a:ext cx="177622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1578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Install it, then keep watching the logs.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342900" y="4080510"/>
            <a:ext cx="80924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Covered tonight: steps 1 and 3, plus related permissions work. Firewall, packages, and auditd come in later sessions.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8"/>
          <p:cNvSpPr/>
          <p:nvPr/>
        </p:nvSpPr>
        <p:spPr>
          <a:xfrm>
            <a:off x="342900" y="445770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ORDER OF OPERATIONS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REVIEWING ACCOUNT LISTS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Does this account belong?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342900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14350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search-white.png" id="180" name="Google Shape;18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419" y="174398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/>
          <p:nvPr/>
        </p:nvSpPr>
        <p:spPr>
          <a:xfrm>
            <a:off x="514350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Duplicate UID 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514350" y="246888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root should have UID 0. Any other account with it has full root access.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2455164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/>
          <p:nvPr/>
        </p:nvSpPr>
        <p:spPr>
          <a:xfrm>
            <a:off x="2626614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2626614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Empty password field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2626614" y="246888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blank password field in /etc/shadow means no password is required at all.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9"/>
          <p:cNvSpPr/>
          <p:nvPr/>
        </p:nvSpPr>
        <p:spPr>
          <a:xfrm>
            <a:off x="4567428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4738878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clock-white.png" id="189" name="Google Shape;18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6947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9"/>
          <p:cNvSpPr/>
          <p:nvPr/>
        </p:nvSpPr>
        <p:spPr>
          <a:xfrm>
            <a:off x="4738878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Recently created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4738878" y="246888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new account nobody remembers creating is worth asking about.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6679692" y="1474470"/>
            <a:ext cx="1988820" cy="171450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6851142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users-white.png" id="194" name="Google Shape;19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9211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/>
          <p:nvPr/>
        </p:nvSpPr>
        <p:spPr>
          <a:xfrm>
            <a:off x="6851142" y="2125980"/>
            <a:ext cx="16459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Unexpected shell access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/>
          <p:nvPr/>
        </p:nvSpPr>
        <p:spPr>
          <a:xfrm>
            <a:off x="6851142" y="246888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service account with /bin/bash instead of /usr/sbin/nologin can log in interactively.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342900" y="3326130"/>
            <a:ext cx="8455914" cy="1097280"/>
          </a:xfrm>
          <a:prstGeom prst="roundRect">
            <a:avLst>
              <a:gd fmla="val 375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9"/>
          <p:cNvSpPr/>
          <p:nvPr/>
        </p:nvSpPr>
        <p:spPr>
          <a:xfrm>
            <a:off x="493776" y="347700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685800" y="347700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9"/>
          <p:cNvSpPr/>
          <p:nvPr/>
        </p:nvSpPr>
        <p:spPr>
          <a:xfrm>
            <a:off x="877824" y="347700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493776" y="3669030"/>
            <a:ext cx="8154162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17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awk -F: '($3 == 0) {print}' /etc/passwd</a:t>
            </a:r>
            <a:b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list every account with UID 0</a:t>
            </a:r>
            <a:br>
              <a:rPr b="0" i="0" lang="en" sz="9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9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-name authorized_keys 2&gt;/dev/null</a:t>
            </a:r>
            <a:r>
              <a:rPr b="0" i="0" lang="en" sz="9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every SSH key trusted for login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342900" y="449199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ACCOUNT AUDITING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5" name="Google Shape;20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95212" y="1714499"/>
            <a:ext cx="240004" cy="24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REVIEWING ACCOUNT LISTS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Checking what a user can do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Group membership and granted rights, not just the account name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342900" y="1474470"/>
            <a:ext cx="8455800" cy="1611600"/>
          </a:xfrm>
          <a:prstGeom prst="roundRect">
            <a:avLst>
              <a:gd fmla="val 255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0"/>
          <p:cNvSpPr/>
          <p:nvPr/>
        </p:nvSpPr>
        <p:spPr>
          <a:xfrm>
            <a:off x="493776" y="162534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0"/>
          <p:cNvSpPr/>
          <p:nvPr/>
        </p:nvSpPr>
        <p:spPr>
          <a:xfrm>
            <a:off x="685800" y="162534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0"/>
          <p:cNvSpPr/>
          <p:nvPr/>
        </p:nvSpPr>
        <p:spPr>
          <a:xfrm>
            <a:off x="877824" y="162534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493776" y="1920903"/>
            <a:ext cx="81543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id username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UID, GID, and every group the user belongs to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-l -U username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exactly what that user can run with sudo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getfacl /path/to/file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fine grained ACL entries beyond rwx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0"/>
          <p:cNvSpPr/>
          <p:nvPr/>
        </p:nvSpPr>
        <p:spPr>
          <a:xfrm>
            <a:off x="342900" y="3257550"/>
            <a:ext cx="80924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On Windows: whoami /groups and whoami /priv show group membership and privileges for the current session. Get-ADPrincipalGroupMembership checks a domain account remotely.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CHECKING PERMISSIONS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REVIEWING ACCOUNT LISTS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Checking what a user is doing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Verifying user activity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342900" y="1508760"/>
            <a:ext cx="8455914" cy="377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514350" y="1508760"/>
            <a:ext cx="2057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who -a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2571750" y="1508760"/>
            <a:ext cx="605561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Logged in users, session PIDs, and remote IPs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42900" y="1885950"/>
            <a:ext cx="8455914" cy="37719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1"/>
          <p:cNvSpPr/>
          <p:nvPr/>
        </p:nvSpPr>
        <p:spPr>
          <a:xfrm>
            <a:off x="514350" y="1885950"/>
            <a:ext cx="2057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w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2571750" y="1885950"/>
            <a:ext cx="605561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idea, plus what each session is running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342900" y="2263140"/>
            <a:ext cx="8455914" cy="377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1"/>
          <p:cNvSpPr/>
          <p:nvPr/>
        </p:nvSpPr>
        <p:spPr>
          <a:xfrm>
            <a:off x="514350" y="2263140"/>
            <a:ext cx="2057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last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2571750" y="2263140"/>
            <a:ext cx="605561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Login history, including logout times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342900" y="2640330"/>
            <a:ext cx="8455914" cy="37719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514350" y="2640330"/>
            <a:ext cx="2057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lastlog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/>
          <p:nvPr/>
        </p:nvSpPr>
        <p:spPr>
          <a:xfrm>
            <a:off x="2571750" y="2640330"/>
            <a:ext cx="605561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last login time for every account, even ones that never logged 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342900" y="3017520"/>
            <a:ext cx="8455914" cy="377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1"/>
          <p:cNvSpPr/>
          <p:nvPr/>
        </p:nvSpPr>
        <p:spPr>
          <a:xfrm>
            <a:off x="514350" y="3017520"/>
            <a:ext cx="2057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ps -u username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/>
          <p:nvPr/>
        </p:nvSpPr>
        <p:spPr>
          <a:xfrm>
            <a:off x="2571750" y="3017520"/>
            <a:ext cx="605561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process currently owned by that user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342900" y="3566160"/>
            <a:ext cx="80924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 Windows, the Security event log records logons as Event ID 4624 and failed attempts as 4625. quser shows active Remote Desktop sessions.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342900" y="449199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CHECKING ACTIVITY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CLEANING UP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Removing unnecessary accounts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Delete when you are sure. Disable when you are not.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2"/>
          <p:cNvSpPr/>
          <p:nvPr/>
        </p:nvSpPr>
        <p:spPr>
          <a:xfrm>
            <a:off x="342900" y="1474470"/>
            <a:ext cx="1988820" cy="150876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"/>
          <p:cNvSpPr/>
          <p:nvPr/>
        </p:nvSpPr>
        <p:spPr>
          <a:xfrm>
            <a:off x="514350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2"/>
          <p:cNvSpPr/>
          <p:nvPr/>
        </p:nvSpPr>
        <p:spPr>
          <a:xfrm>
            <a:off x="514350" y="2125980"/>
            <a:ext cx="16459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userdel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514350" y="2379726"/>
            <a:ext cx="16459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Removes the account. The home directory stays unless you add -r.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2455164" y="1474470"/>
            <a:ext cx="1988820" cy="150876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2"/>
          <p:cNvSpPr/>
          <p:nvPr/>
        </p:nvSpPr>
        <p:spPr>
          <a:xfrm>
            <a:off x="2626614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shield-white.png" id="263" name="Google Shape;26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4683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2"/>
          <p:cNvSpPr/>
          <p:nvPr/>
        </p:nvSpPr>
        <p:spPr>
          <a:xfrm>
            <a:off x="2626614" y="2125980"/>
            <a:ext cx="16459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userdel -r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2"/>
          <p:cNvSpPr/>
          <p:nvPr/>
        </p:nvSpPr>
        <p:spPr>
          <a:xfrm>
            <a:off x="2626614" y="2379726"/>
            <a:ext cx="16459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Removes the account and its home directory and mail spool together.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4567428" y="1474470"/>
            <a:ext cx="1988820" cy="150876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4738878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2"/>
          <p:cNvSpPr/>
          <p:nvPr/>
        </p:nvSpPr>
        <p:spPr>
          <a:xfrm>
            <a:off x="4738878" y="2125980"/>
            <a:ext cx="16459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usermod --expiredate 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738878" y="2379726"/>
            <a:ext cx="16459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Disables the account immediately without deleting it. Easy to reverse.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6679692" y="1474470"/>
            <a:ext cx="1988820" cy="150876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2"/>
          <p:cNvSpPr/>
          <p:nvPr/>
        </p:nvSpPr>
        <p:spPr>
          <a:xfrm>
            <a:off x="6851142" y="164592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clock-white.png" id="272" name="Google Shape;27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9211" y="174398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2"/>
          <p:cNvSpPr/>
          <p:nvPr/>
        </p:nvSpPr>
        <p:spPr>
          <a:xfrm>
            <a:off x="6851142" y="2125980"/>
            <a:ext cx="16459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usermod --expiredate 2030-01-01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6851142" y="2379726"/>
            <a:ext cx="16459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Reactivates a previously expired account.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342900" y="3154680"/>
            <a:ext cx="8455914" cy="1028700"/>
          </a:xfrm>
          <a:prstGeom prst="roundRect">
            <a:avLst>
              <a:gd fmla="val 533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2"/>
          <p:cNvSpPr/>
          <p:nvPr/>
        </p:nvSpPr>
        <p:spPr>
          <a:xfrm>
            <a:off x="548640" y="3291840"/>
            <a:ext cx="27432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 SIMPLE RULE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2"/>
          <p:cNvSpPr/>
          <p:nvPr/>
        </p:nvSpPr>
        <p:spPr>
          <a:xfrm>
            <a:off x="548640" y="3497580"/>
            <a:ext cx="80238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If you are not sure whether an account is still needed, disable it and wait. If nobody notices or complains within a reasonable window, delete it.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2"/>
          <p:cNvSpPr/>
          <p:nvPr/>
        </p:nvSpPr>
        <p:spPr>
          <a:xfrm>
            <a:off x="342900" y="425196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REMOVING ACCOUNTS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1" name="Google Shape;28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949" y="1707374"/>
            <a:ext cx="240004" cy="24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2" name="Google Shape;282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0301" y="1680206"/>
            <a:ext cx="294345" cy="294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LOCKING IT DOWN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Firewall: allow only what is needed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Step two in the order of operations, right after user cleanup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342900" y="147447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Default deny, then open exactly the ports the host has to serve. Nothing else.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342900" y="1783080"/>
            <a:ext cx="8455914" cy="1508760"/>
          </a:xfrm>
          <a:prstGeom prst="roundRect">
            <a:avLst>
              <a:gd fmla="val 2727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3"/>
          <p:cNvSpPr/>
          <p:nvPr/>
        </p:nvSpPr>
        <p:spPr>
          <a:xfrm>
            <a:off x="493776" y="193395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3"/>
          <p:cNvSpPr/>
          <p:nvPr/>
        </p:nvSpPr>
        <p:spPr>
          <a:xfrm>
            <a:off x="685800" y="193395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3"/>
          <p:cNvSpPr/>
          <p:nvPr/>
        </p:nvSpPr>
        <p:spPr>
          <a:xfrm>
            <a:off x="877824" y="193395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3"/>
          <p:cNvSpPr/>
          <p:nvPr/>
        </p:nvSpPr>
        <p:spPr>
          <a:xfrm>
            <a:off x="493776" y="2125980"/>
            <a:ext cx="8154162" cy="10629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apt install ufw -y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ufw allow ssh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ufw allow 443/tcp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 # https, only if this host serves it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ufw allow 8080/tcp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Jenkins, only if this host runs it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ufw enable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342900" y="342900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RHEL, CentOS, and Fedora use firewalld instead: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/>
          <p:nvPr/>
        </p:nvSpPr>
        <p:spPr>
          <a:xfrm>
            <a:off x="342900" y="3703320"/>
            <a:ext cx="8455914" cy="685800"/>
          </a:xfrm>
          <a:prstGeom prst="roundRect">
            <a:avLst>
              <a:gd fmla="val 60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3"/>
          <p:cNvSpPr/>
          <p:nvPr/>
        </p:nvSpPr>
        <p:spPr>
          <a:xfrm>
            <a:off x="493776" y="385419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3"/>
          <p:cNvSpPr/>
          <p:nvPr/>
        </p:nvSpPr>
        <p:spPr>
          <a:xfrm>
            <a:off x="685800" y="385419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>
            <a:off x="877824" y="385419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3"/>
          <p:cNvSpPr/>
          <p:nvPr/>
        </p:nvSpPr>
        <p:spPr>
          <a:xfrm>
            <a:off x="493776" y="4046220"/>
            <a:ext cx="815416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firewall-cmd --permanent --add-service=http</a:t>
            </a:r>
            <a:b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firewall-cmd --reload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342900" y="449199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FIREWALL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LOCKING IT DOWN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Locking down permissions, a checklist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Work through this list on every host you harden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342900" y="144018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342900" y="144018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754380" y="1419606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Remove or disable accounts nobody can explain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342900" y="190652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4"/>
          <p:cNvSpPr/>
          <p:nvPr/>
        </p:nvSpPr>
        <p:spPr>
          <a:xfrm>
            <a:off x="342900" y="190652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754380" y="1885950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Confirm only root has UID 0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4"/>
          <p:cNvSpPr/>
          <p:nvPr/>
        </p:nvSpPr>
        <p:spPr>
          <a:xfrm>
            <a:off x="342900" y="237286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4"/>
          <p:cNvSpPr/>
          <p:nvPr/>
        </p:nvSpPr>
        <p:spPr>
          <a:xfrm>
            <a:off x="342900" y="237286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4"/>
          <p:cNvSpPr/>
          <p:nvPr/>
        </p:nvSpPr>
        <p:spPr>
          <a:xfrm>
            <a:off x="754380" y="2352294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sudoers for rules broader than they need to be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4"/>
          <p:cNvSpPr/>
          <p:nvPr/>
        </p:nvSpPr>
        <p:spPr>
          <a:xfrm>
            <a:off x="342900" y="283921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4"/>
          <p:cNvSpPr/>
          <p:nvPr/>
        </p:nvSpPr>
        <p:spPr>
          <a:xfrm>
            <a:off x="342900" y="283921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754380" y="2818638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Fix world writable files and directories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4"/>
          <p:cNvSpPr/>
          <p:nvPr/>
        </p:nvSpPr>
        <p:spPr>
          <a:xfrm>
            <a:off x="342900" y="330555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4"/>
          <p:cNvSpPr/>
          <p:nvPr/>
        </p:nvSpPr>
        <p:spPr>
          <a:xfrm>
            <a:off x="342900" y="330555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4"/>
          <p:cNvSpPr/>
          <p:nvPr/>
        </p:nvSpPr>
        <p:spPr>
          <a:xfrm>
            <a:off x="754380" y="3284982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Review SUID and SGID binaries for anything unexpected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342900" y="377190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4"/>
          <p:cNvSpPr/>
          <p:nvPr/>
        </p:nvSpPr>
        <p:spPr>
          <a:xfrm>
            <a:off x="342900" y="377190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754380" y="3751326"/>
            <a:ext cx="76809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Confirm PasswordAuthentication and PermitRootLogin are off in sshd_config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342900" y="452628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HARDENING CHECKLIST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LOCKING IT DOWN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Finding dangerous permissions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Two searches that surface most of the risk on a host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342900" y="1405890"/>
            <a:ext cx="4114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SUID and SGID binaries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342900" y="1645920"/>
            <a:ext cx="8455914" cy="788670"/>
          </a:xfrm>
          <a:prstGeom prst="roundRect">
            <a:avLst>
              <a:gd fmla="val 5217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5"/>
          <p:cNvSpPr/>
          <p:nvPr/>
        </p:nvSpPr>
        <p:spPr>
          <a:xfrm>
            <a:off x="493776" y="179679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5"/>
          <p:cNvSpPr/>
          <p:nvPr/>
        </p:nvSpPr>
        <p:spPr>
          <a:xfrm>
            <a:off x="685800" y="179679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5"/>
          <p:cNvSpPr/>
          <p:nvPr/>
        </p:nvSpPr>
        <p:spPr>
          <a:xfrm>
            <a:off x="877824" y="179679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5"/>
          <p:cNvSpPr/>
          <p:nvPr/>
        </p:nvSpPr>
        <p:spPr>
          <a:xfrm>
            <a:off x="493776" y="1988820"/>
            <a:ext cx="81541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-perm -4000 -type f 2&gt;/dev/null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-perm -2000 -type f 2&gt;/dev/null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5"/>
          <p:cNvSpPr/>
          <p:nvPr/>
        </p:nvSpPr>
        <p:spPr>
          <a:xfrm>
            <a:off x="342900" y="253746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Compare the output against a known baseline. A SUID binary you do not recognize is worth investigating first.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5"/>
          <p:cNvSpPr/>
          <p:nvPr/>
        </p:nvSpPr>
        <p:spPr>
          <a:xfrm>
            <a:off x="342900" y="2914650"/>
            <a:ext cx="4114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World writable files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342900" y="3154680"/>
            <a:ext cx="8455914" cy="788670"/>
          </a:xfrm>
          <a:prstGeom prst="roundRect">
            <a:avLst>
              <a:gd fmla="val 5217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5"/>
          <p:cNvSpPr/>
          <p:nvPr/>
        </p:nvSpPr>
        <p:spPr>
          <a:xfrm>
            <a:off x="493776" y="330555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5"/>
          <p:cNvSpPr/>
          <p:nvPr/>
        </p:nvSpPr>
        <p:spPr>
          <a:xfrm>
            <a:off x="685800" y="330555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5"/>
          <p:cNvSpPr/>
          <p:nvPr/>
        </p:nvSpPr>
        <p:spPr>
          <a:xfrm>
            <a:off x="877824" y="330555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5"/>
          <p:cNvSpPr/>
          <p:nvPr/>
        </p:nvSpPr>
        <p:spPr>
          <a:xfrm>
            <a:off x="493776" y="3497580"/>
            <a:ext cx="81541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-xdev -type f -perm -0002 2&gt;/dev/null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-nouser -o -nogroup 2&gt;/dev/null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5"/>
          <p:cNvSpPr/>
          <p:nvPr/>
        </p:nvSpPr>
        <p:spPr>
          <a:xfrm>
            <a:off x="342900" y="404622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Any user can edit a world writable file. Files with no valid owner are often leftovers from a deleted account.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5"/>
          <p:cNvSpPr/>
          <p:nvPr/>
        </p:nvSpPr>
        <p:spPr>
          <a:xfrm>
            <a:off x="342900" y="445770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Linux Hardening Reference, CofC Cybersecurity Club, 2026.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FINDING DANGEROUS PERMISSIONS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exercises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Audit, harden, lock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6"/>
          <p:cNvSpPr/>
          <p:nvPr/>
        </p:nvSpPr>
        <p:spPr>
          <a:xfrm>
            <a:off x="342900" y="15773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6"/>
          <p:cNvSpPr/>
          <p:nvPr/>
        </p:nvSpPr>
        <p:spPr>
          <a:xfrm>
            <a:off x="548640" y="18516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6"/>
          <p:cNvSpPr/>
          <p:nvPr/>
        </p:nvSpPr>
        <p:spPr>
          <a:xfrm>
            <a:off x="548640" y="18516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6"/>
          <p:cNvSpPr/>
          <p:nvPr/>
        </p:nvSpPr>
        <p:spPr>
          <a:xfrm>
            <a:off x="1097280" y="17693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 the account list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6"/>
          <p:cNvSpPr/>
          <p:nvPr/>
        </p:nvSpPr>
        <p:spPr>
          <a:xfrm>
            <a:off x="1097280" y="20711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Pull the full account list from a Range host and flag anything that does not belong.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6"/>
          <p:cNvSpPr/>
          <p:nvPr/>
        </p:nvSpPr>
        <p:spPr>
          <a:xfrm>
            <a:off x="342900" y="26060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6"/>
          <p:cNvSpPr/>
          <p:nvPr/>
        </p:nvSpPr>
        <p:spPr>
          <a:xfrm>
            <a:off x="548640" y="28803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6"/>
          <p:cNvSpPr/>
          <p:nvPr/>
        </p:nvSpPr>
        <p:spPr>
          <a:xfrm>
            <a:off x="548640" y="28803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6"/>
          <p:cNvSpPr/>
          <p:nvPr/>
        </p:nvSpPr>
        <p:spPr>
          <a:xfrm>
            <a:off x="1097280" y="27980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Remove or disable accounts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1097280" y="30998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Act on what you flagged. Disable if unsure, delete if certain.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6"/>
          <p:cNvSpPr/>
          <p:nvPr/>
        </p:nvSpPr>
        <p:spPr>
          <a:xfrm>
            <a:off x="342900" y="363474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6"/>
          <p:cNvSpPr/>
          <p:nvPr/>
        </p:nvSpPr>
        <p:spPr>
          <a:xfrm>
            <a:off x="548640" y="390906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6"/>
          <p:cNvSpPr/>
          <p:nvPr/>
        </p:nvSpPr>
        <p:spPr>
          <a:xfrm>
            <a:off x="548640" y="390906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1097280" y="382676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Lock down file permissions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1097280" y="412851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Find and fix SUID binaries and world writable files you cannot justify.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TONIGHT'S EXERCISES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Audit the account list on a Range host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7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Read before you touch anything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7"/>
          <p:cNvSpPr/>
          <p:nvPr/>
        </p:nvSpPr>
        <p:spPr>
          <a:xfrm>
            <a:off x="342900" y="147447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342900" y="147447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7"/>
          <p:cNvSpPr/>
          <p:nvPr/>
        </p:nvSpPr>
        <p:spPr>
          <a:xfrm>
            <a:off x="754380" y="1453896"/>
            <a:ext cx="2880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 the account list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3737610" y="1453896"/>
            <a:ext cx="50406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cat /etc/passwd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7"/>
          <p:cNvSpPr/>
          <p:nvPr/>
        </p:nvSpPr>
        <p:spPr>
          <a:xfrm>
            <a:off x="342900" y="196824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7"/>
          <p:cNvSpPr/>
          <p:nvPr/>
        </p:nvSpPr>
        <p:spPr>
          <a:xfrm>
            <a:off x="342900" y="196824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7"/>
          <p:cNvSpPr/>
          <p:nvPr/>
        </p:nvSpPr>
        <p:spPr>
          <a:xfrm>
            <a:off x="754380" y="1947672"/>
            <a:ext cx="2880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for duplicate UID 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7"/>
          <p:cNvSpPr/>
          <p:nvPr/>
        </p:nvSpPr>
        <p:spPr>
          <a:xfrm>
            <a:off x="3737610" y="1947672"/>
            <a:ext cx="50406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awk -F: '($3 == 0) {print}' /etc/passwd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7"/>
          <p:cNvSpPr/>
          <p:nvPr/>
        </p:nvSpPr>
        <p:spPr>
          <a:xfrm>
            <a:off x="342900" y="246202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7"/>
          <p:cNvSpPr/>
          <p:nvPr/>
        </p:nvSpPr>
        <p:spPr>
          <a:xfrm>
            <a:off x="342900" y="246202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7"/>
          <p:cNvSpPr/>
          <p:nvPr/>
        </p:nvSpPr>
        <p:spPr>
          <a:xfrm>
            <a:off x="754380" y="2441448"/>
            <a:ext cx="2880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for planted SSH keys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7"/>
          <p:cNvSpPr/>
          <p:nvPr/>
        </p:nvSpPr>
        <p:spPr>
          <a:xfrm>
            <a:off x="3737610" y="2441448"/>
            <a:ext cx="50406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-name authorized_keys 2&gt;/dev/null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7"/>
          <p:cNvSpPr/>
          <p:nvPr/>
        </p:nvSpPr>
        <p:spPr>
          <a:xfrm>
            <a:off x="342900" y="295579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7"/>
          <p:cNvSpPr/>
          <p:nvPr/>
        </p:nvSpPr>
        <p:spPr>
          <a:xfrm>
            <a:off x="342900" y="295579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7"/>
          <p:cNvSpPr/>
          <p:nvPr/>
        </p:nvSpPr>
        <p:spPr>
          <a:xfrm>
            <a:off x="754380" y="2935224"/>
            <a:ext cx="2880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last login for every account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7"/>
          <p:cNvSpPr/>
          <p:nvPr/>
        </p:nvSpPr>
        <p:spPr>
          <a:xfrm>
            <a:off x="3737610" y="2935224"/>
            <a:ext cx="50406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lastlog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7"/>
          <p:cNvSpPr/>
          <p:nvPr/>
        </p:nvSpPr>
        <p:spPr>
          <a:xfrm>
            <a:off x="342900" y="344957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7"/>
          <p:cNvSpPr/>
          <p:nvPr/>
        </p:nvSpPr>
        <p:spPr>
          <a:xfrm>
            <a:off x="342900" y="344957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7"/>
          <p:cNvSpPr/>
          <p:nvPr/>
        </p:nvSpPr>
        <p:spPr>
          <a:xfrm>
            <a:off x="754380" y="3429000"/>
            <a:ext cx="2880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Flag anything you cannot explain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7"/>
          <p:cNvSpPr/>
          <p:nvPr/>
        </p:nvSpPr>
        <p:spPr>
          <a:xfrm>
            <a:off x="3737610" y="3429000"/>
            <a:ext cx="50406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Write down the account name and</a:t>
            </a:r>
            <a:r>
              <a:rPr lang="en" sz="900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 note concerns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Remove or disable unnecessary accounts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8"/>
          <p:cNvSpPr/>
          <p:nvPr/>
        </p:nvSpPr>
        <p:spPr>
          <a:xfrm>
            <a:off x="342900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8"/>
          <p:cNvSpPr/>
          <p:nvPr/>
        </p:nvSpPr>
        <p:spPr>
          <a:xfrm>
            <a:off x="342900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8"/>
          <p:cNvSpPr/>
          <p:nvPr/>
        </p:nvSpPr>
        <p:spPr>
          <a:xfrm>
            <a:off x="342900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Pick one flagged account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8"/>
          <p:cNvSpPr/>
          <p:nvPr/>
        </p:nvSpPr>
        <p:spPr>
          <a:xfrm>
            <a:off x="342900" y="2263140"/>
            <a:ext cx="19888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Something from your list in exercise one.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8"/>
          <p:cNvSpPr/>
          <p:nvPr/>
        </p:nvSpPr>
        <p:spPr>
          <a:xfrm>
            <a:off x="2455164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8"/>
          <p:cNvSpPr/>
          <p:nvPr/>
        </p:nvSpPr>
        <p:spPr>
          <a:xfrm>
            <a:off x="2455164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8"/>
          <p:cNvSpPr/>
          <p:nvPr/>
        </p:nvSpPr>
        <p:spPr>
          <a:xfrm>
            <a:off x="2455164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Decide: disable or delete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8"/>
          <p:cNvSpPr/>
          <p:nvPr/>
        </p:nvSpPr>
        <p:spPr>
          <a:xfrm>
            <a:off x="2455164" y="2263140"/>
            <a:ext cx="19888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Unsure, disable it. Certain, delete it.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4567428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8"/>
          <p:cNvSpPr/>
          <p:nvPr/>
        </p:nvSpPr>
        <p:spPr>
          <a:xfrm>
            <a:off x="4567428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8"/>
          <p:cNvSpPr/>
          <p:nvPr/>
        </p:nvSpPr>
        <p:spPr>
          <a:xfrm>
            <a:off x="4567428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Run the command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4567428" y="2263140"/>
            <a:ext cx="19888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usermod -L name, or userdel -r name.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8"/>
          <p:cNvSpPr/>
          <p:nvPr/>
        </p:nvSpPr>
        <p:spPr>
          <a:xfrm>
            <a:off x="6679692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8"/>
          <p:cNvSpPr/>
          <p:nvPr/>
        </p:nvSpPr>
        <p:spPr>
          <a:xfrm>
            <a:off x="6679692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8"/>
          <p:cNvSpPr/>
          <p:nvPr/>
        </p:nvSpPr>
        <p:spPr>
          <a:xfrm>
            <a:off x="6679692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Confirm the change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8"/>
          <p:cNvSpPr/>
          <p:nvPr/>
        </p:nvSpPr>
        <p:spPr>
          <a:xfrm>
            <a:off x="6679692" y="2263140"/>
            <a:ext cx="19888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id name should fail, or the account should show locked.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8"/>
          <p:cNvSpPr/>
          <p:nvPr/>
        </p:nvSpPr>
        <p:spPr>
          <a:xfrm>
            <a:off x="342900" y="3017520"/>
            <a:ext cx="8455914" cy="960120"/>
          </a:xfrm>
          <a:prstGeom prst="roundRect">
            <a:avLst>
              <a:gd fmla="val 571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8"/>
          <p:cNvSpPr/>
          <p:nvPr/>
        </p:nvSpPr>
        <p:spPr>
          <a:xfrm>
            <a:off x="548640" y="3154680"/>
            <a:ext cx="27432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BEFORE DELETING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548640" y="3374136"/>
            <a:ext cx="80238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Check what the account owns first: find / -user name. Deleting the account does not delete its files, but you should know what is about to be orphaned.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Lock down file permissions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Find it, decide, fix 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342900" y="147447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9"/>
          <p:cNvSpPr/>
          <p:nvPr/>
        </p:nvSpPr>
        <p:spPr>
          <a:xfrm>
            <a:off x="342900" y="147447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754380" y="1453896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Find SUID and SGID binaries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4046220" y="1453896"/>
            <a:ext cx="47320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-perm -4000 -o -perm -2000 -type f 2&gt;/dev/null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342900" y="196824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9"/>
          <p:cNvSpPr/>
          <p:nvPr/>
        </p:nvSpPr>
        <p:spPr>
          <a:xfrm>
            <a:off x="342900" y="196824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9"/>
          <p:cNvSpPr/>
          <p:nvPr/>
        </p:nvSpPr>
        <p:spPr>
          <a:xfrm>
            <a:off x="754380" y="1947672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Find world writable files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4046220" y="1947672"/>
            <a:ext cx="47320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-xdev -type f -perm -0002 2&gt;/dev/null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342900" y="246202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9"/>
          <p:cNvSpPr/>
          <p:nvPr/>
        </p:nvSpPr>
        <p:spPr>
          <a:xfrm>
            <a:off x="342900" y="246202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754380" y="2441448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 each result, decide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4046220" y="2441448"/>
            <a:ext cx="47320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Does this need the permission it has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342900" y="295579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9"/>
          <p:cNvSpPr/>
          <p:nvPr/>
        </p:nvSpPr>
        <p:spPr>
          <a:xfrm>
            <a:off x="342900" y="295579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754380" y="2935224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Fix what does not belong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4046220" y="2935224"/>
            <a:ext cx="47320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chmod u-s file, or chmod o-w file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342900" y="3621024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When in doubt, ask before removing a permission on a host you do not fully understand yet.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0"/>
          <p:cNvSpPr/>
          <p:nvPr/>
        </p:nvSpPr>
        <p:spPr>
          <a:xfrm>
            <a:off x="342900" y="14744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Linux Hardening Reference, 2026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30"/>
          <p:cNvSpPr/>
          <p:nvPr/>
        </p:nvSpPr>
        <p:spPr>
          <a:xfrm>
            <a:off x="342900" y="17487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lang="en" sz="800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Tyler McGuire, </a:t>
            </a: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0"/>
          <p:cNvSpPr/>
          <p:nvPr/>
        </p:nvSpPr>
        <p:spPr>
          <a:xfrm>
            <a:off x="4663440" y="14744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useradd(8), userdel(8), usermod(8)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0"/>
          <p:cNvSpPr/>
          <p:nvPr/>
        </p:nvSpPr>
        <p:spPr>
          <a:xfrm>
            <a:off x="4663440" y="17487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Linux man-pages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0"/>
          <p:cNvSpPr/>
          <p:nvPr/>
        </p:nvSpPr>
        <p:spPr>
          <a:xfrm>
            <a:off x="342900" y="21602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gpasswd(1), Linux man-pages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0"/>
          <p:cNvSpPr/>
          <p:nvPr/>
        </p:nvSpPr>
        <p:spPr>
          <a:xfrm>
            <a:off x="342900" y="24345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0"/>
          <p:cNvSpPr/>
          <p:nvPr/>
        </p:nvSpPr>
        <p:spPr>
          <a:xfrm>
            <a:off x="4663440" y="21602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find(1), Linux man-pages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30"/>
          <p:cNvSpPr/>
          <p:nvPr/>
        </p:nvSpPr>
        <p:spPr>
          <a:xfrm>
            <a:off x="4663440" y="24345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30"/>
          <p:cNvSpPr/>
          <p:nvPr/>
        </p:nvSpPr>
        <p:spPr>
          <a:xfrm>
            <a:off x="342900" y="28460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chage(1), Linux man-pages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0"/>
          <p:cNvSpPr/>
          <p:nvPr/>
        </p:nvSpPr>
        <p:spPr>
          <a:xfrm>
            <a:off x="342900" y="31203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30"/>
          <p:cNvSpPr/>
          <p:nvPr/>
        </p:nvSpPr>
        <p:spPr>
          <a:xfrm>
            <a:off x="4663440" y="28460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ufw and firewalld documentation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0"/>
          <p:cNvSpPr/>
          <p:nvPr/>
        </p:nvSpPr>
        <p:spPr>
          <a:xfrm>
            <a:off x="4663440" y="31203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help.ubuntu.com, firewalld.org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0"/>
          <p:cNvSpPr/>
          <p:nvPr/>
        </p:nvSpPr>
        <p:spPr>
          <a:xfrm>
            <a:off x="342900" y="35318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sshd_config(5), OpenSSH manual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0"/>
          <p:cNvSpPr/>
          <p:nvPr/>
        </p:nvSpPr>
        <p:spPr>
          <a:xfrm>
            <a:off x="342900" y="38061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openssh.com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0"/>
          <p:cNvSpPr/>
          <p:nvPr/>
        </p:nvSpPr>
        <p:spPr>
          <a:xfrm>
            <a:off x="4663440" y="35318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CIS Benchmarks, Linux and Windows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0"/>
          <p:cNvSpPr/>
          <p:nvPr/>
        </p:nvSpPr>
        <p:spPr>
          <a:xfrm>
            <a:off x="4663440" y="38061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cisecurity.org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1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1"/>
          <p:cNvSpPr/>
          <p:nvPr/>
        </p:nvSpPr>
        <p:spPr>
          <a:xfrm>
            <a:off x="377190" y="1337310"/>
            <a:ext cx="843534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Tuesday: System Services &amp; Background Processes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31"/>
          <p:cNvSpPr/>
          <p:nvPr/>
        </p:nvSpPr>
        <p:spPr>
          <a:xfrm>
            <a:off x="377190" y="1954530"/>
            <a:ext cx="7406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who is on a host and what they can do. Next up: what runs in the background even when nobody is logged in at all.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1"/>
          <p:cNvSpPr/>
          <p:nvPr/>
        </p:nvSpPr>
        <p:spPr>
          <a:xfrm>
            <a:off x="377190" y="281178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map-white.png" id="504" name="Google Shape;50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88666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1"/>
          <p:cNvSpPr/>
          <p:nvPr/>
        </p:nvSpPr>
        <p:spPr>
          <a:xfrm>
            <a:off x="788670" y="279806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1"/>
          <p:cNvSpPr/>
          <p:nvPr/>
        </p:nvSpPr>
        <p:spPr>
          <a:xfrm>
            <a:off x="377190" y="322326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clock-white.png" id="507" name="Google Shape;50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2981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1"/>
          <p:cNvSpPr/>
          <p:nvPr/>
        </p:nvSpPr>
        <p:spPr>
          <a:xfrm>
            <a:off x="788670" y="32095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1"/>
          <p:cNvSpPr/>
          <p:nvPr/>
        </p:nvSpPr>
        <p:spPr>
          <a:xfrm>
            <a:off x="377190" y="363474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hardening_deck/icons/alert-white.png" id="510" name="Google Shape;51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096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1"/>
          <p:cNvSpPr/>
          <p:nvPr/>
        </p:nvSpPr>
        <p:spPr>
          <a:xfrm>
            <a:off x="788670" y="36210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exercises?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